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6F0E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9500" y="2832100"/>
            <a:ext cx="952500" cy="10541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6299" y="0"/>
            <a:ext cx="2425700" cy="30353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2498" y="0"/>
            <a:ext cx="3178572" cy="196815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56336" cy="283721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63074" y="4653175"/>
            <a:ext cx="2228926" cy="22048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170279"/>
            <a:ext cx="1872446" cy="247953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55400" y="2209799"/>
            <a:ext cx="381000" cy="3810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55400" y="457199"/>
            <a:ext cx="736600" cy="128270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82370" y="0"/>
            <a:ext cx="857589" cy="9048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22900" y="1676399"/>
            <a:ext cx="1346199" cy="1249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D1F3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D1F3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D1F3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D1F3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6F0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99200" y="2336799"/>
            <a:ext cx="4447540" cy="1328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D1F3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5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98974"/>
            <a:ext cx="1979358" cy="258146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5395" y="0"/>
            <a:ext cx="2156603" cy="188328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0058400" y="2162138"/>
            <a:ext cx="2133600" cy="4696460"/>
            <a:chOff x="10058400" y="2162138"/>
            <a:chExt cx="2133600" cy="469646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8400" y="4521200"/>
              <a:ext cx="2133600" cy="2336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536" y="2162138"/>
              <a:ext cx="1249463" cy="282369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0"/>
            <a:ext cx="2622550" cy="3364865"/>
            <a:chOff x="0" y="0"/>
            <a:chExt cx="2622550" cy="336486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800" cy="1511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0444" y="0"/>
              <a:ext cx="1292062" cy="8279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20167"/>
              <a:ext cx="2067209" cy="2944266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099" y="4597400"/>
            <a:ext cx="1727199" cy="17906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3200" y="4597400"/>
            <a:ext cx="317499" cy="34289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62002" y="1086862"/>
            <a:ext cx="424991" cy="67107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717800" y="1689100"/>
            <a:ext cx="6080760" cy="24434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2400935">
              <a:lnSpc>
                <a:spcPts val="3800"/>
              </a:lnSpc>
              <a:spcBef>
                <a:spcPts val="259"/>
              </a:spcBef>
            </a:pPr>
            <a:r>
              <a:rPr dirty="0" sz="3200" spc="160">
                <a:solidFill>
                  <a:srgbClr val="0D1F3C"/>
                </a:solidFill>
                <a:latin typeface="Trebuchet MS"/>
                <a:cs typeface="Trebuchet MS"/>
              </a:rPr>
              <a:t>NAME:</a:t>
            </a:r>
            <a:r>
              <a:rPr dirty="0" sz="3200" spc="-15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0D1F3C"/>
                </a:solidFill>
                <a:latin typeface="Trebuchet MS"/>
                <a:cs typeface="Trebuchet MS"/>
              </a:rPr>
              <a:t>Mehta</a:t>
            </a:r>
            <a:r>
              <a:rPr dirty="0" sz="3200" spc="-8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0D1F3C"/>
                </a:solidFill>
                <a:latin typeface="Trebuchet MS"/>
                <a:cs typeface="Trebuchet MS"/>
              </a:rPr>
              <a:t>Dhruv </a:t>
            </a:r>
            <a:r>
              <a:rPr dirty="0" sz="3200">
                <a:solidFill>
                  <a:srgbClr val="0D1F3C"/>
                </a:solidFill>
                <a:latin typeface="Trebuchet MS"/>
                <a:cs typeface="Trebuchet MS"/>
              </a:rPr>
              <a:t>Roll</a:t>
            </a:r>
            <a:r>
              <a:rPr dirty="0" sz="3200" spc="-5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0D1F3C"/>
                </a:solidFill>
                <a:latin typeface="Trebuchet MS"/>
                <a:cs typeface="Trebuchet MS"/>
              </a:rPr>
              <a:t>No:</a:t>
            </a:r>
            <a:r>
              <a:rPr dirty="0" sz="3200" spc="-7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3200" spc="385">
                <a:solidFill>
                  <a:srgbClr val="0D1F3C"/>
                </a:solidFill>
                <a:latin typeface="Trebuchet MS"/>
                <a:cs typeface="Trebuchet MS"/>
              </a:rPr>
              <a:t>84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3800"/>
              </a:lnSpc>
            </a:pPr>
            <a:r>
              <a:rPr dirty="0" sz="3200" spc="-130">
                <a:solidFill>
                  <a:srgbClr val="0D1F3C"/>
                </a:solidFill>
                <a:latin typeface="Trebuchet MS"/>
                <a:cs typeface="Trebuchet MS"/>
              </a:rPr>
              <a:t>Enrollment</a:t>
            </a:r>
            <a:r>
              <a:rPr dirty="0" sz="3200" spc="-114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0D1F3C"/>
                </a:solidFill>
                <a:latin typeface="Trebuchet MS"/>
                <a:cs typeface="Trebuchet MS"/>
              </a:rPr>
              <a:t>No:</a:t>
            </a:r>
            <a:r>
              <a:rPr dirty="0" sz="3200" spc="-12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3200" spc="355">
                <a:solidFill>
                  <a:srgbClr val="0D1F3C"/>
                </a:solidFill>
                <a:latin typeface="Trebuchet MS"/>
                <a:cs typeface="Trebuchet MS"/>
              </a:rPr>
              <a:t>2301031830020 </a:t>
            </a:r>
            <a:r>
              <a:rPr dirty="0" sz="3200" spc="-10">
                <a:solidFill>
                  <a:srgbClr val="0D1F3C"/>
                </a:solidFill>
                <a:latin typeface="Trebuchet MS"/>
                <a:cs typeface="Trebuchet MS"/>
              </a:rPr>
              <a:t>Division:D3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679"/>
              </a:lnSpc>
            </a:pPr>
            <a:r>
              <a:rPr dirty="0" sz="3200" spc="-40">
                <a:solidFill>
                  <a:srgbClr val="0D1F3C"/>
                </a:solidFill>
                <a:latin typeface="Trebuchet MS"/>
                <a:cs typeface="Trebuchet MS"/>
              </a:rPr>
              <a:t>Branch:</a:t>
            </a:r>
            <a:r>
              <a:rPr dirty="0" sz="3200" spc="-18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3200" spc="340">
                <a:solidFill>
                  <a:srgbClr val="0D1F3C"/>
                </a:solidFill>
                <a:latin typeface="Trebuchet MS"/>
                <a:cs typeface="Trebuchet MS"/>
              </a:rPr>
              <a:t>CSE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7690" y="5242151"/>
            <a:ext cx="1974309" cy="161584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626870" cy="2908935"/>
            <a:chOff x="0" y="0"/>
            <a:chExt cx="1626870" cy="29089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43000" cy="787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26793" cy="2908561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6500" y="5576153"/>
            <a:ext cx="2407999" cy="128184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300" y="2552700"/>
            <a:ext cx="609600" cy="8636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32434" y="5453774"/>
            <a:ext cx="564794" cy="57043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88960" y="6076883"/>
            <a:ext cx="530218" cy="7650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17200" y="774700"/>
            <a:ext cx="1117600" cy="12319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73200" y="1092200"/>
            <a:ext cx="58813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35"/>
              <a:t>Advanced</a:t>
            </a:r>
            <a:r>
              <a:rPr dirty="0" sz="3600" spc="10"/>
              <a:t> </a:t>
            </a:r>
            <a:r>
              <a:rPr dirty="0" sz="3600"/>
              <a:t>array</a:t>
            </a:r>
            <a:r>
              <a:rPr dirty="0" sz="3600" spc="5"/>
              <a:t> </a:t>
            </a:r>
            <a:r>
              <a:rPr dirty="0" sz="3600" spc="-114"/>
              <a:t>manipulations</a:t>
            </a:r>
            <a:endParaRPr sz="3600"/>
          </a:p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2541" y="2072556"/>
            <a:ext cx="7543511" cy="136596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937000" y="3124200"/>
            <a:ext cx="762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55">
                <a:solidFill>
                  <a:srgbClr val="0D1F3C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98974"/>
            <a:ext cx="1979358" cy="258146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5395" y="0"/>
            <a:ext cx="2156603" cy="188328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0058400" y="2162138"/>
            <a:ext cx="2133600" cy="4696460"/>
            <a:chOff x="10058400" y="2162138"/>
            <a:chExt cx="2133600" cy="469646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8400" y="4521200"/>
              <a:ext cx="2133600" cy="2336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536" y="2162138"/>
              <a:ext cx="1249463" cy="282369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0"/>
            <a:ext cx="2622550" cy="3364865"/>
            <a:chOff x="0" y="0"/>
            <a:chExt cx="2622550" cy="336486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800" cy="1511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0444" y="0"/>
              <a:ext cx="1292062" cy="8279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20167"/>
              <a:ext cx="2067209" cy="2944266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099" y="4597400"/>
            <a:ext cx="1727199" cy="17906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3200" y="4597400"/>
            <a:ext cx="317499" cy="34289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62002" y="1086862"/>
            <a:ext cx="424991" cy="67107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82369" y="1917700"/>
            <a:ext cx="7027545" cy="18415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9055">
              <a:lnSpc>
                <a:spcPts val="7150"/>
              </a:lnSpc>
              <a:spcBef>
                <a:spcPts val="100"/>
              </a:spcBef>
            </a:pPr>
            <a:r>
              <a:rPr dirty="0" sz="6000" spc="-185"/>
              <a:t>Numerical</a:t>
            </a:r>
            <a:r>
              <a:rPr dirty="0" sz="6000" spc="-245"/>
              <a:t> </a:t>
            </a:r>
            <a:r>
              <a:rPr dirty="0" sz="6000" spc="-275"/>
              <a:t>integration</a:t>
            </a:r>
            <a:endParaRPr sz="6000"/>
          </a:p>
          <a:p>
            <a:pPr marL="12700">
              <a:lnSpc>
                <a:spcPts val="7150"/>
              </a:lnSpc>
              <a:tabLst>
                <a:tab pos="592455" algn="l"/>
                <a:tab pos="7014209" algn="l"/>
              </a:tabLst>
            </a:pPr>
            <a:r>
              <a:rPr dirty="0" u="sng" sz="6000">
                <a:uFill>
                  <a:solidFill>
                    <a:srgbClr val="58864A"/>
                  </a:solidFill>
                </a:uFill>
              </a:rPr>
              <a:t>	</a:t>
            </a:r>
            <a:r>
              <a:rPr dirty="0" u="sng" sz="6000" spc="-45">
                <a:uFill>
                  <a:solidFill>
                    <a:srgbClr val="58864A"/>
                  </a:solidFill>
                </a:uFill>
              </a:rPr>
              <a:t>and</a:t>
            </a:r>
            <a:r>
              <a:rPr dirty="0" u="sng" sz="6000" spc="-395">
                <a:uFill>
                  <a:solidFill>
                    <a:srgbClr val="58864A"/>
                  </a:solidFill>
                </a:uFill>
              </a:rPr>
              <a:t> </a:t>
            </a:r>
            <a:r>
              <a:rPr dirty="0" u="sng" sz="6000" spc="-160">
                <a:uFill>
                  <a:solidFill>
                    <a:srgbClr val="58864A"/>
                  </a:solidFill>
                </a:uFill>
              </a:rPr>
              <a:t>linear</a:t>
            </a:r>
            <a:r>
              <a:rPr dirty="0" u="sng" sz="6000" spc="-295">
                <a:uFill>
                  <a:solidFill>
                    <a:srgbClr val="58864A"/>
                  </a:solidFill>
                </a:uFill>
              </a:rPr>
              <a:t> </a:t>
            </a:r>
            <a:r>
              <a:rPr dirty="0" u="sng" sz="6000" spc="-10">
                <a:uFill>
                  <a:solidFill>
                    <a:srgbClr val="58864A"/>
                  </a:solidFill>
                </a:uFill>
              </a:rPr>
              <a:t>algebra</a:t>
            </a:r>
            <a:r>
              <a:rPr dirty="0" u="sng" sz="6000">
                <a:uFill>
                  <a:solidFill>
                    <a:srgbClr val="58864A"/>
                  </a:solidFill>
                </a:uFill>
              </a:rPr>
              <a:t>	</a:t>
            </a:r>
            <a:endParaRPr sz="6000"/>
          </a:p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96353" y="3904158"/>
            <a:ext cx="6944971" cy="1429841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356600" y="5194300"/>
            <a:ext cx="38735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50">
                <a:solidFill>
                  <a:srgbClr val="0D1F3C"/>
                </a:solidFill>
                <a:latin typeface="Trebuchet MS"/>
                <a:cs typeface="Trebuchet MS"/>
              </a:rPr>
              <a:t>.</a:t>
            </a:r>
            <a:endParaRPr sz="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7128" y="4914468"/>
            <a:ext cx="2595274" cy="194353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" cy="2908300"/>
            <a:chOff x="0" y="0"/>
            <a:chExt cx="1828800" cy="29083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" cy="1828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800"/>
              <a:ext cx="876300" cy="184150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6324" y="4979496"/>
            <a:ext cx="1285675" cy="18785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6200" y="0"/>
            <a:ext cx="1244599" cy="10032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0299" y="4978399"/>
            <a:ext cx="558799" cy="800099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458892" y="1425291"/>
            <a:ext cx="4010660" cy="4007485"/>
            <a:chOff x="1458892" y="1425291"/>
            <a:chExt cx="4010660" cy="4007485"/>
          </a:xfrm>
        </p:grpSpPr>
        <p:sp>
          <p:nvSpPr>
            <p:cNvPr id="10" name="object 10" descr=""/>
            <p:cNvSpPr/>
            <p:nvPr/>
          </p:nvSpPr>
          <p:spPr>
            <a:xfrm>
              <a:off x="1477942" y="1444341"/>
              <a:ext cx="3972560" cy="3969385"/>
            </a:xfrm>
            <a:custGeom>
              <a:avLst/>
              <a:gdLst/>
              <a:ahLst/>
              <a:cxnLst/>
              <a:rect l="l" t="t" r="r" b="b"/>
              <a:pathLst>
                <a:path w="3972560" h="3969385">
                  <a:moveTo>
                    <a:pt x="1986025" y="3969130"/>
                  </a:moveTo>
                  <a:lnTo>
                    <a:pt x="1937772" y="3968556"/>
                  </a:lnTo>
                  <a:lnTo>
                    <a:pt x="1889801" y="3966842"/>
                  </a:lnTo>
                  <a:lnTo>
                    <a:pt x="1842125" y="3964001"/>
                  </a:lnTo>
                  <a:lnTo>
                    <a:pt x="1794758" y="3960046"/>
                  </a:lnTo>
                  <a:lnTo>
                    <a:pt x="1747712" y="3954990"/>
                  </a:lnTo>
                  <a:lnTo>
                    <a:pt x="1701001" y="3948846"/>
                  </a:lnTo>
                  <a:lnTo>
                    <a:pt x="1654637" y="3941627"/>
                  </a:lnTo>
                  <a:lnTo>
                    <a:pt x="1608634" y="3933347"/>
                  </a:lnTo>
                  <a:lnTo>
                    <a:pt x="1563004" y="3924017"/>
                  </a:lnTo>
                  <a:lnTo>
                    <a:pt x="1517761" y="3913652"/>
                  </a:lnTo>
                  <a:lnTo>
                    <a:pt x="1472918" y="3902263"/>
                  </a:lnTo>
                  <a:lnTo>
                    <a:pt x="1428487" y="3889865"/>
                  </a:lnTo>
                  <a:lnTo>
                    <a:pt x="1384481" y="3876469"/>
                  </a:lnTo>
                  <a:lnTo>
                    <a:pt x="1340914" y="3862090"/>
                  </a:lnTo>
                  <a:lnTo>
                    <a:pt x="1297799" y="3846740"/>
                  </a:lnTo>
                  <a:lnTo>
                    <a:pt x="1255148" y="3830432"/>
                  </a:lnTo>
                  <a:lnTo>
                    <a:pt x="1212974" y="3813178"/>
                  </a:lnTo>
                  <a:lnTo>
                    <a:pt x="1171292" y="3794993"/>
                  </a:lnTo>
                  <a:lnTo>
                    <a:pt x="1130112" y="3775889"/>
                  </a:lnTo>
                  <a:lnTo>
                    <a:pt x="1089450" y="3755879"/>
                  </a:lnTo>
                  <a:lnTo>
                    <a:pt x="1049316" y="3734975"/>
                  </a:lnTo>
                  <a:lnTo>
                    <a:pt x="1009726" y="3713192"/>
                  </a:lnTo>
                  <a:lnTo>
                    <a:pt x="970691" y="3690542"/>
                  </a:lnTo>
                  <a:lnTo>
                    <a:pt x="932224" y="3667038"/>
                  </a:lnTo>
                  <a:lnTo>
                    <a:pt x="894340" y="3642693"/>
                  </a:lnTo>
                  <a:lnTo>
                    <a:pt x="857049" y="3617519"/>
                  </a:lnTo>
                  <a:lnTo>
                    <a:pt x="820367" y="3591531"/>
                  </a:lnTo>
                  <a:lnTo>
                    <a:pt x="784305" y="3564741"/>
                  </a:lnTo>
                  <a:lnTo>
                    <a:pt x="748876" y="3537161"/>
                  </a:lnTo>
                  <a:lnTo>
                    <a:pt x="714094" y="3508806"/>
                  </a:lnTo>
                  <a:lnTo>
                    <a:pt x="679972" y="3479687"/>
                  </a:lnTo>
                  <a:lnTo>
                    <a:pt x="646522" y="3449819"/>
                  </a:lnTo>
                  <a:lnTo>
                    <a:pt x="613758" y="3419213"/>
                  </a:lnTo>
                  <a:lnTo>
                    <a:pt x="581693" y="3387883"/>
                  </a:lnTo>
                  <a:lnTo>
                    <a:pt x="550339" y="3355842"/>
                  </a:lnTo>
                  <a:lnTo>
                    <a:pt x="519710" y="3323103"/>
                  </a:lnTo>
                  <a:lnTo>
                    <a:pt x="489819" y="3289679"/>
                  </a:lnTo>
                  <a:lnTo>
                    <a:pt x="460678" y="3255583"/>
                  </a:lnTo>
                  <a:lnTo>
                    <a:pt x="432300" y="3220828"/>
                  </a:lnTo>
                  <a:lnTo>
                    <a:pt x="404700" y="3185427"/>
                  </a:lnTo>
                  <a:lnTo>
                    <a:pt x="377889" y="3149393"/>
                  </a:lnTo>
                  <a:lnTo>
                    <a:pt x="351881" y="3112738"/>
                  </a:lnTo>
                  <a:lnTo>
                    <a:pt x="326688" y="3075476"/>
                  </a:lnTo>
                  <a:lnTo>
                    <a:pt x="302324" y="3037621"/>
                  </a:lnTo>
                  <a:lnTo>
                    <a:pt x="278802" y="2999184"/>
                  </a:lnTo>
                  <a:lnTo>
                    <a:pt x="256134" y="2960179"/>
                  </a:lnTo>
                  <a:lnTo>
                    <a:pt x="234334" y="2920618"/>
                  </a:lnTo>
                  <a:lnTo>
                    <a:pt x="213415" y="2880516"/>
                  </a:lnTo>
                  <a:lnTo>
                    <a:pt x="193389" y="2839885"/>
                  </a:lnTo>
                  <a:lnTo>
                    <a:pt x="174270" y="2798737"/>
                  </a:lnTo>
                  <a:lnTo>
                    <a:pt x="156071" y="2757086"/>
                  </a:lnTo>
                  <a:lnTo>
                    <a:pt x="138805" y="2714945"/>
                  </a:lnTo>
                  <a:lnTo>
                    <a:pt x="122484" y="2672327"/>
                  </a:lnTo>
                  <a:lnTo>
                    <a:pt x="107122" y="2629244"/>
                  </a:lnTo>
                  <a:lnTo>
                    <a:pt x="92732" y="2585711"/>
                  </a:lnTo>
                  <a:lnTo>
                    <a:pt x="79326" y="2541739"/>
                  </a:lnTo>
                  <a:lnTo>
                    <a:pt x="66918" y="2497342"/>
                  </a:lnTo>
                  <a:lnTo>
                    <a:pt x="55521" y="2452533"/>
                  </a:lnTo>
                  <a:lnTo>
                    <a:pt x="45147" y="2407325"/>
                  </a:lnTo>
                  <a:lnTo>
                    <a:pt x="35811" y="2361730"/>
                  </a:lnTo>
                  <a:lnTo>
                    <a:pt x="27524" y="2315762"/>
                  </a:lnTo>
                  <a:lnTo>
                    <a:pt x="20299" y="2269434"/>
                  </a:lnTo>
                  <a:lnTo>
                    <a:pt x="14151" y="2222759"/>
                  </a:lnTo>
                  <a:lnTo>
                    <a:pt x="9091" y="2175749"/>
                  </a:lnTo>
                  <a:lnTo>
                    <a:pt x="5133" y="2128418"/>
                  </a:lnTo>
                  <a:lnTo>
                    <a:pt x="2290" y="2080779"/>
                  </a:lnTo>
                  <a:lnTo>
                    <a:pt x="574" y="2032845"/>
                  </a:lnTo>
                  <a:lnTo>
                    <a:pt x="0" y="1984628"/>
                  </a:lnTo>
                  <a:lnTo>
                    <a:pt x="574" y="1936409"/>
                  </a:lnTo>
                  <a:lnTo>
                    <a:pt x="2290" y="1888471"/>
                  </a:lnTo>
                  <a:lnTo>
                    <a:pt x="5133" y="1840829"/>
                  </a:lnTo>
                  <a:lnTo>
                    <a:pt x="9091" y="1793495"/>
                  </a:lnTo>
                  <a:lnTo>
                    <a:pt x="14151" y="1746483"/>
                  </a:lnTo>
                  <a:lnTo>
                    <a:pt x="20299" y="1699804"/>
                  </a:lnTo>
                  <a:lnTo>
                    <a:pt x="27524" y="1653473"/>
                  </a:lnTo>
                  <a:lnTo>
                    <a:pt x="35811" y="1607503"/>
                  </a:lnTo>
                  <a:lnTo>
                    <a:pt x="45147" y="1561905"/>
                  </a:lnTo>
                  <a:lnTo>
                    <a:pt x="55521" y="1516694"/>
                  </a:lnTo>
                  <a:lnTo>
                    <a:pt x="66918" y="1471882"/>
                  </a:lnTo>
                  <a:lnTo>
                    <a:pt x="79326" y="1427482"/>
                  </a:lnTo>
                  <a:lnTo>
                    <a:pt x="92732" y="1383507"/>
                  </a:lnTo>
                  <a:lnTo>
                    <a:pt x="107122" y="1339971"/>
                  </a:lnTo>
                  <a:lnTo>
                    <a:pt x="122484" y="1296886"/>
                  </a:lnTo>
                  <a:lnTo>
                    <a:pt x="138805" y="1254265"/>
                  </a:lnTo>
                  <a:lnTo>
                    <a:pt x="156071" y="1212121"/>
                  </a:lnTo>
                  <a:lnTo>
                    <a:pt x="174270" y="1170468"/>
                  </a:lnTo>
                  <a:lnTo>
                    <a:pt x="193389" y="1129317"/>
                  </a:lnTo>
                  <a:lnTo>
                    <a:pt x="213415" y="1088683"/>
                  </a:lnTo>
                  <a:lnTo>
                    <a:pt x="234334" y="1048578"/>
                  </a:lnTo>
                  <a:lnTo>
                    <a:pt x="256134" y="1009016"/>
                  </a:lnTo>
                  <a:lnTo>
                    <a:pt x="278802" y="970008"/>
                  </a:lnTo>
                  <a:lnTo>
                    <a:pt x="302324" y="931569"/>
                  </a:lnTo>
                  <a:lnTo>
                    <a:pt x="326688" y="893711"/>
                  </a:lnTo>
                  <a:lnTo>
                    <a:pt x="351881" y="856447"/>
                  </a:lnTo>
                  <a:lnTo>
                    <a:pt x="377889" y="819790"/>
                  </a:lnTo>
                  <a:lnTo>
                    <a:pt x="404700" y="783753"/>
                  </a:lnTo>
                  <a:lnTo>
                    <a:pt x="432300" y="748349"/>
                  </a:lnTo>
                  <a:lnTo>
                    <a:pt x="460678" y="713592"/>
                  </a:lnTo>
                  <a:lnTo>
                    <a:pt x="489819" y="679494"/>
                  </a:lnTo>
                  <a:lnTo>
                    <a:pt x="519710" y="646068"/>
                  </a:lnTo>
                  <a:lnTo>
                    <a:pt x="550339" y="613327"/>
                  </a:lnTo>
                  <a:lnTo>
                    <a:pt x="581693" y="581284"/>
                  </a:lnTo>
                  <a:lnTo>
                    <a:pt x="613758" y="549952"/>
                  </a:lnTo>
                  <a:lnTo>
                    <a:pt x="646522" y="519344"/>
                  </a:lnTo>
                  <a:lnTo>
                    <a:pt x="679972" y="489474"/>
                  </a:lnTo>
                  <a:lnTo>
                    <a:pt x="714094" y="460354"/>
                  </a:lnTo>
                  <a:lnTo>
                    <a:pt x="748876" y="431996"/>
                  </a:lnTo>
                  <a:lnTo>
                    <a:pt x="784305" y="404415"/>
                  </a:lnTo>
                  <a:lnTo>
                    <a:pt x="820367" y="377623"/>
                  </a:lnTo>
                  <a:lnTo>
                    <a:pt x="857049" y="351633"/>
                  </a:lnTo>
                  <a:lnTo>
                    <a:pt x="894340" y="326458"/>
                  </a:lnTo>
                  <a:lnTo>
                    <a:pt x="932224" y="302111"/>
                  </a:lnTo>
                  <a:lnTo>
                    <a:pt x="970691" y="278606"/>
                  </a:lnTo>
                  <a:lnTo>
                    <a:pt x="1009726" y="255954"/>
                  </a:lnTo>
                  <a:lnTo>
                    <a:pt x="1049316" y="234169"/>
                  </a:lnTo>
                  <a:lnTo>
                    <a:pt x="1089450" y="213265"/>
                  </a:lnTo>
                  <a:lnTo>
                    <a:pt x="1130112" y="193253"/>
                  </a:lnTo>
                  <a:lnTo>
                    <a:pt x="1171292" y="174148"/>
                  </a:lnTo>
                  <a:lnTo>
                    <a:pt x="1212974" y="155961"/>
                  </a:lnTo>
                  <a:lnTo>
                    <a:pt x="1255148" y="138707"/>
                  </a:lnTo>
                  <a:lnTo>
                    <a:pt x="1297799" y="122398"/>
                  </a:lnTo>
                  <a:lnTo>
                    <a:pt x="1340914" y="107047"/>
                  </a:lnTo>
                  <a:lnTo>
                    <a:pt x="1384481" y="92666"/>
                  </a:lnTo>
                  <a:lnTo>
                    <a:pt x="1428487" y="79270"/>
                  </a:lnTo>
                  <a:lnTo>
                    <a:pt x="1472918" y="66871"/>
                  </a:lnTo>
                  <a:lnTo>
                    <a:pt x="1517761" y="55482"/>
                  </a:lnTo>
                  <a:lnTo>
                    <a:pt x="1563004" y="45116"/>
                  </a:lnTo>
                  <a:lnTo>
                    <a:pt x="1608634" y="35785"/>
                  </a:lnTo>
                  <a:lnTo>
                    <a:pt x="1654637" y="27504"/>
                  </a:lnTo>
                  <a:lnTo>
                    <a:pt x="1701001" y="20285"/>
                  </a:lnTo>
                  <a:lnTo>
                    <a:pt x="1747712" y="14141"/>
                  </a:lnTo>
                  <a:lnTo>
                    <a:pt x="1794758" y="9085"/>
                  </a:lnTo>
                  <a:lnTo>
                    <a:pt x="1842125" y="5129"/>
                  </a:lnTo>
                  <a:lnTo>
                    <a:pt x="1889801" y="2288"/>
                  </a:lnTo>
                  <a:lnTo>
                    <a:pt x="1937772" y="574"/>
                  </a:lnTo>
                  <a:lnTo>
                    <a:pt x="1986025" y="0"/>
                  </a:lnTo>
                  <a:lnTo>
                    <a:pt x="2034279" y="574"/>
                  </a:lnTo>
                  <a:lnTo>
                    <a:pt x="2082250" y="2288"/>
                  </a:lnTo>
                  <a:lnTo>
                    <a:pt x="2129926" y="5129"/>
                  </a:lnTo>
                  <a:lnTo>
                    <a:pt x="2177293" y="9085"/>
                  </a:lnTo>
                  <a:lnTo>
                    <a:pt x="2224339" y="14141"/>
                  </a:lnTo>
                  <a:lnTo>
                    <a:pt x="2271050" y="20285"/>
                  </a:lnTo>
                  <a:lnTo>
                    <a:pt x="2317413" y="27504"/>
                  </a:lnTo>
                  <a:lnTo>
                    <a:pt x="2363416" y="35785"/>
                  </a:lnTo>
                  <a:lnTo>
                    <a:pt x="2409046" y="45116"/>
                  </a:lnTo>
                  <a:lnTo>
                    <a:pt x="2454289" y="55482"/>
                  </a:lnTo>
                  <a:lnTo>
                    <a:pt x="2499133" y="66871"/>
                  </a:lnTo>
                  <a:lnTo>
                    <a:pt x="2543564" y="79270"/>
                  </a:lnTo>
                  <a:lnTo>
                    <a:pt x="2587569" y="92666"/>
                  </a:lnTo>
                  <a:lnTo>
                    <a:pt x="2631136" y="107047"/>
                  </a:lnTo>
                  <a:lnTo>
                    <a:pt x="2674252" y="122398"/>
                  </a:lnTo>
                  <a:lnTo>
                    <a:pt x="2716903" y="138707"/>
                  </a:lnTo>
                  <a:lnTo>
                    <a:pt x="2759076" y="155961"/>
                  </a:lnTo>
                  <a:lnTo>
                    <a:pt x="2800759" y="174148"/>
                  </a:lnTo>
                  <a:lnTo>
                    <a:pt x="2841938" y="193253"/>
                  </a:lnTo>
                  <a:lnTo>
                    <a:pt x="2882601" y="213265"/>
                  </a:lnTo>
                  <a:lnTo>
                    <a:pt x="2922734" y="234169"/>
                  </a:lnTo>
                  <a:lnTo>
                    <a:pt x="2962325" y="255954"/>
                  </a:lnTo>
                  <a:lnTo>
                    <a:pt x="3001360" y="278606"/>
                  </a:lnTo>
                  <a:lnTo>
                    <a:pt x="3039826" y="302111"/>
                  </a:lnTo>
                  <a:lnTo>
                    <a:pt x="3077711" y="326458"/>
                  </a:lnTo>
                  <a:lnTo>
                    <a:pt x="3115001" y="351633"/>
                  </a:lnTo>
                  <a:lnTo>
                    <a:pt x="3151684" y="377623"/>
                  </a:lnTo>
                  <a:lnTo>
                    <a:pt x="3187746" y="404415"/>
                  </a:lnTo>
                  <a:lnTo>
                    <a:pt x="3223174" y="431996"/>
                  </a:lnTo>
                  <a:lnTo>
                    <a:pt x="3257956" y="460354"/>
                  </a:lnTo>
                  <a:lnTo>
                    <a:pt x="3292079" y="489474"/>
                  </a:lnTo>
                  <a:lnTo>
                    <a:pt x="3325528" y="519344"/>
                  </a:lnTo>
                  <a:lnTo>
                    <a:pt x="3358292" y="549952"/>
                  </a:lnTo>
                  <a:lnTo>
                    <a:pt x="3390358" y="581284"/>
                  </a:lnTo>
                  <a:lnTo>
                    <a:pt x="3421711" y="613327"/>
                  </a:lnTo>
                  <a:lnTo>
                    <a:pt x="3452341" y="646068"/>
                  </a:lnTo>
                  <a:lnTo>
                    <a:pt x="3482232" y="679494"/>
                  </a:lnTo>
                  <a:lnTo>
                    <a:pt x="3511373" y="713592"/>
                  </a:lnTo>
                  <a:lnTo>
                    <a:pt x="3539750" y="748349"/>
                  </a:lnTo>
                  <a:lnTo>
                    <a:pt x="3567351" y="783753"/>
                  </a:lnTo>
                  <a:lnTo>
                    <a:pt x="3594162" y="819790"/>
                  </a:lnTo>
                  <a:lnTo>
                    <a:pt x="3620170" y="856447"/>
                  </a:lnTo>
                  <a:lnTo>
                    <a:pt x="3645363" y="893711"/>
                  </a:lnTo>
                  <a:lnTo>
                    <a:pt x="3669727" y="931569"/>
                  </a:lnTo>
                  <a:lnTo>
                    <a:pt x="3693249" y="970008"/>
                  </a:lnTo>
                  <a:lnTo>
                    <a:pt x="3715917" y="1009016"/>
                  </a:lnTo>
                  <a:lnTo>
                    <a:pt x="3737717" y="1048578"/>
                  </a:lnTo>
                  <a:lnTo>
                    <a:pt x="3758636" y="1088683"/>
                  </a:lnTo>
                  <a:lnTo>
                    <a:pt x="3778661" y="1129317"/>
                  </a:lnTo>
                  <a:lnTo>
                    <a:pt x="3797780" y="1170468"/>
                  </a:lnTo>
                  <a:lnTo>
                    <a:pt x="3815979" y="1212121"/>
                  </a:lnTo>
                  <a:lnTo>
                    <a:pt x="3833246" y="1254265"/>
                  </a:lnTo>
                  <a:lnTo>
                    <a:pt x="3849567" y="1296886"/>
                  </a:lnTo>
                  <a:lnTo>
                    <a:pt x="3864929" y="1339971"/>
                  </a:lnTo>
                  <a:lnTo>
                    <a:pt x="3879319" y="1383507"/>
                  </a:lnTo>
                  <a:lnTo>
                    <a:pt x="3892725" y="1427482"/>
                  </a:lnTo>
                  <a:lnTo>
                    <a:pt x="3905133" y="1471882"/>
                  </a:lnTo>
                  <a:lnTo>
                    <a:pt x="3916530" y="1516694"/>
                  </a:lnTo>
                  <a:lnTo>
                    <a:pt x="3926903" y="1561905"/>
                  </a:lnTo>
                  <a:lnTo>
                    <a:pt x="3936240" y="1607503"/>
                  </a:lnTo>
                  <a:lnTo>
                    <a:pt x="3944527" y="1653473"/>
                  </a:lnTo>
                  <a:lnTo>
                    <a:pt x="3951751" y="1699804"/>
                  </a:lnTo>
                  <a:lnTo>
                    <a:pt x="3957900" y="1746483"/>
                  </a:lnTo>
                  <a:lnTo>
                    <a:pt x="3962960" y="1793495"/>
                  </a:lnTo>
                  <a:lnTo>
                    <a:pt x="3966918" y="1840829"/>
                  </a:lnTo>
                  <a:lnTo>
                    <a:pt x="3969761" y="1888471"/>
                  </a:lnTo>
                  <a:lnTo>
                    <a:pt x="3971476" y="1936409"/>
                  </a:lnTo>
                  <a:lnTo>
                    <a:pt x="3972051" y="1984628"/>
                  </a:lnTo>
                  <a:lnTo>
                    <a:pt x="3971476" y="2032845"/>
                  </a:lnTo>
                  <a:lnTo>
                    <a:pt x="3969761" y="2080779"/>
                  </a:lnTo>
                  <a:lnTo>
                    <a:pt x="3966918" y="2128418"/>
                  </a:lnTo>
                  <a:lnTo>
                    <a:pt x="3962960" y="2175749"/>
                  </a:lnTo>
                  <a:lnTo>
                    <a:pt x="3957900" y="2222759"/>
                  </a:lnTo>
                  <a:lnTo>
                    <a:pt x="3951751" y="2269434"/>
                  </a:lnTo>
                  <a:lnTo>
                    <a:pt x="3944527" y="2315762"/>
                  </a:lnTo>
                  <a:lnTo>
                    <a:pt x="3936240" y="2361730"/>
                  </a:lnTo>
                  <a:lnTo>
                    <a:pt x="3926903" y="2407325"/>
                  </a:lnTo>
                  <a:lnTo>
                    <a:pt x="3916530" y="2452533"/>
                  </a:lnTo>
                  <a:lnTo>
                    <a:pt x="3905133" y="2497342"/>
                  </a:lnTo>
                  <a:lnTo>
                    <a:pt x="3892725" y="2541739"/>
                  </a:lnTo>
                  <a:lnTo>
                    <a:pt x="3879319" y="2585711"/>
                  </a:lnTo>
                  <a:lnTo>
                    <a:pt x="3864929" y="2629244"/>
                  </a:lnTo>
                  <a:lnTo>
                    <a:pt x="3849567" y="2672327"/>
                  </a:lnTo>
                  <a:lnTo>
                    <a:pt x="3833246" y="2714945"/>
                  </a:lnTo>
                  <a:lnTo>
                    <a:pt x="3815979" y="2757086"/>
                  </a:lnTo>
                  <a:lnTo>
                    <a:pt x="3797780" y="2798737"/>
                  </a:lnTo>
                  <a:lnTo>
                    <a:pt x="3778661" y="2839885"/>
                  </a:lnTo>
                  <a:lnTo>
                    <a:pt x="3758636" y="2880516"/>
                  </a:lnTo>
                  <a:lnTo>
                    <a:pt x="3737717" y="2920618"/>
                  </a:lnTo>
                  <a:lnTo>
                    <a:pt x="3715917" y="2960179"/>
                  </a:lnTo>
                  <a:lnTo>
                    <a:pt x="3693249" y="2999184"/>
                  </a:lnTo>
                  <a:lnTo>
                    <a:pt x="3669727" y="3037621"/>
                  </a:lnTo>
                  <a:lnTo>
                    <a:pt x="3645363" y="3075476"/>
                  </a:lnTo>
                  <a:lnTo>
                    <a:pt x="3620170" y="3112738"/>
                  </a:lnTo>
                  <a:lnTo>
                    <a:pt x="3594162" y="3149393"/>
                  </a:lnTo>
                  <a:lnTo>
                    <a:pt x="3567351" y="3185427"/>
                  </a:lnTo>
                  <a:lnTo>
                    <a:pt x="3539750" y="3220828"/>
                  </a:lnTo>
                  <a:lnTo>
                    <a:pt x="3511373" y="3255583"/>
                  </a:lnTo>
                  <a:lnTo>
                    <a:pt x="3482232" y="3289679"/>
                  </a:lnTo>
                  <a:lnTo>
                    <a:pt x="3452341" y="3323103"/>
                  </a:lnTo>
                  <a:lnTo>
                    <a:pt x="3421711" y="3355842"/>
                  </a:lnTo>
                  <a:lnTo>
                    <a:pt x="3390358" y="3387883"/>
                  </a:lnTo>
                  <a:lnTo>
                    <a:pt x="3358292" y="3419213"/>
                  </a:lnTo>
                  <a:lnTo>
                    <a:pt x="3325528" y="3449819"/>
                  </a:lnTo>
                  <a:lnTo>
                    <a:pt x="3292079" y="3479687"/>
                  </a:lnTo>
                  <a:lnTo>
                    <a:pt x="3257956" y="3508806"/>
                  </a:lnTo>
                  <a:lnTo>
                    <a:pt x="3223174" y="3537161"/>
                  </a:lnTo>
                  <a:lnTo>
                    <a:pt x="3187746" y="3564741"/>
                  </a:lnTo>
                  <a:lnTo>
                    <a:pt x="3151684" y="3591531"/>
                  </a:lnTo>
                  <a:lnTo>
                    <a:pt x="3115001" y="3617519"/>
                  </a:lnTo>
                  <a:lnTo>
                    <a:pt x="3077711" y="3642693"/>
                  </a:lnTo>
                  <a:lnTo>
                    <a:pt x="3039826" y="3667038"/>
                  </a:lnTo>
                  <a:lnTo>
                    <a:pt x="3001360" y="3690542"/>
                  </a:lnTo>
                  <a:lnTo>
                    <a:pt x="2962325" y="3713192"/>
                  </a:lnTo>
                  <a:lnTo>
                    <a:pt x="2922734" y="3734975"/>
                  </a:lnTo>
                  <a:lnTo>
                    <a:pt x="2882601" y="3755879"/>
                  </a:lnTo>
                  <a:lnTo>
                    <a:pt x="2841938" y="3775889"/>
                  </a:lnTo>
                  <a:lnTo>
                    <a:pt x="2800759" y="3794993"/>
                  </a:lnTo>
                  <a:lnTo>
                    <a:pt x="2759076" y="3813178"/>
                  </a:lnTo>
                  <a:lnTo>
                    <a:pt x="2716903" y="3830432"/>
                  </a:lnTo>
                  <a:lnTo>
                    <a:pt x="2674252" y="3846740"/>
                  </a:lnTo>
                  <a:lnTo>
                    <a:pt x="2631136" y="3862090"/>
                  </a:lnTo>
                  <a:lnTo>
                    <a:pt x="2587569" y="3876469"/>
                  </a:lnTo>
                  <a:lnTo>
                    <a:pt x="2543564" y="3889865"/>
                  </a:lnTo>
                  <a:lnTo>
                    <a:pt x="2499133" y="3902263"/>
                  </a:lnTo>
                  <a:lnTo>
                    <a:pt x="2454289" y="3913652"/>
                  </a:lnTo>
                  <a:lnTo>
                    <a:pt x="2409046" y="3924017"/>
                  </a:lnTo>
                  <a:lnTo>
                    <a:pt x="2363416" y="3933347"/>
                  </a:lnTo>
                  <a:lnTo>
                    <a:pt x="2317413" y="3941627"/>
                  </a:lnTo>
                  <a:lnTo>
                    <a:pt x="2271050" y="3948846"/>
                  </a:lnTo>
                  <a:lnTo>
                    <a:pt x="2224339" y="3954990"/>
                  </a:lnTo>
                  <a:lnTo>
                    <a:pt x="2177293" y="3960046"/>
                  </a:lnTo>
                  <a:lnTo>
                    <a:pt x="2129926" y="3964001"/>
                  </a:lnTo>
                  <a:lnTo>
                    <a:pt x="2082250" y="3966842"/>
                  </a:lnTo>
                  <a:lnTo>
                    <a:pt x="2034279" y="3968556"/>
                  </a:lnTo>
                  <a:lnTo>
                    <a:pt x="1986025" y="3969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2" y="1444341"/>
              <a:ext cx="3972051" cy="396913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77942" y="1444341"/>
              <a:ext cx="3972560" cy="3969385"/>
            </a:xfrm>
            <a:custGeom>
              <a:avLst/>
              <a:gdLst/>
              <a:ahLst/>
              <a:cxnLst/>
              <a:rect l="l" t="t" r="r" b="b"/>
              <a:pathLst>
                <a:path w="3972560" h="3969385">
                  <a:moveTo>
                    <a:pt x="1986025" y="0"/>
                  </a:moveTo>
                  <a:lnTo>
                    <a:pt x="1937772" y="574"/>
                  </a:lnTo>
                  <a:lnTo>
                    <a:pt x="1889801" y="2288"/>
                  </a:lnTo>
                  <a:lnTo>
                    <a:pt x="1842125" y="5129"/>
                  </a:lnTo>
                  <a:lnTo>
                    <a:pt x="1794758" y="9085"/>
                  </a:lnTo>
                  <a:lnTo>
                    <a:pt x="1747712" y="14141"/>
                  </a:lnTo>
                  <a:lnTo>
                    <a:pt x="1701001" y="20285"/>
                  </a:lnTo>
                  <a:lnTo>
                    <a:pt x="1654637" y="27504"/>
                  </a:lnTo>
                  <a:lnTo>
                    <a:pt x="1608634" y="35785"/>
                  </a:lnTo>
                  <a:lnTo>
                    <a:pt x="1563004" y="45116"/>
                  </a:lnTo>
                  <a:lnTo>
                    <a:pt x="1517761" y="55482"/>
                  </a:lnTo>
                  <a:lnTo>
                    <a:pt x="1472918" y="66871"/>
                  </a:lnTo>
                  <a:lnTo>
                    <a:pt x="1428487" y="79270"/>
                  </a:lnTo>
                  <a:lnTo>
                    <a:pt x="1384481" y="92666"/>
                  </a:lnTo>
                  <a:lnTo>
                    <a:pt x="1340914" y="107047"/>
                  </a:lnTo>
                  <a:lnTo>
                    <a:pt x="1297799" y="122398"/>
                  </a:lnTo>
                  <a:lnTo>
                    <a:pt x="1255148" y="138707"/>
                  </a:lnTo>
                  <a:lnTo>
                    <a:pt x="1212974" y="155961"/>
                  </a:lnTo>
                  <a:lnTo>
                    <a:pt x="1171292" y="174148"/>
                  </a:lnTo>
                  <a:lnTo>
                    <a:pt x="1130112" y="193253"/>
                  </a:lnTo>
                  <a:lnTo>
                    <a:pt x="1089450" y="213265"/>
                  </a:lnTo>
                  <a:lnTo>
                    <a:pt x="1049316" y="234169"/>
                  </a:lnTo>
                  <a:lnTo>
                    <a:pt x="1009726" y="255954"/>
                  </a:lnTo>
                  <a:lnTo>
                    <a:pt x="970691" y="278606"/>
                  </a:lnTo>
                  <a:lnTo>
                    <a:pt x="932224" y="302111"/>
                  </a:lnTo>
                  <a:lnTo>
                    <a:pt x="894340" y="326458"/>
                  </a:lnTo>
                  <a:lnTo>
                    <a:pt x="857049" y="351633"/>
                  </a:lnTo>
                  <a:lnTo>
                    <a:pt x="820367" y="377623"/>
                  </a:lnTo>
                  <a:lnTo>
                    <a:pt x="784305" y="404415"/>
                  </a:lnTo>
                  <a:lnTo>
                    <a:pt x="748876" y="431996"/>
                  </a:lnTo>
                  <a:lnTo>
                    <a:pt x="714094" y="460354"/>
                  </a:lnTo>
                  <a:lnTo>
                    <a:pt x="679972" y="489474"/>
                  </a:lnTo>
                  <a:lnTo>
                    <a:pt x="646522" y="519344"/>
                  </a:lnTo>
                  <a:lnTo>
                    <a:pt x="613758" y="549952"/>
                  </a:lnTo>
                  <a:lnTo>
                    <a:pt x="581693" y="581284"/>
                  </a:lnTo>
                  <a:lnTo>
                    <a:pt x="550339" y="613327"/>
                  </a:lnTo>
                  <a:lnTo>
                    <a:pt x="519710" y="646068"/>
                  </a:lnTo>
                  <a:lnTo>
                    <a:pt x="489819" y="679494"/>
                  </a:lnTo>
                  <a:lnTo>
                    <a:pt x="460678" y="713592"/>
                  </a:lnTo>
                  <a:lnTo>
                    <a:pt x="432300" y="748349"/>
                  </a:lnTo>
                  <a:lnTo>
                    <a:pt x="404700" y="783753"/>
                  </a:lnTo>
                  <a:lnTo>
                    <a:pt x="377889" y="819790"/>
                  </a:lnTo>
                  <a:lnTo>
                    <a:pt x="351881" y="856447"/>
                  </a:lnTo>
                  <a:lnTo>
                    <a:pt x="326688" y="893711"/>
                  </a:lnTo>
                  <a:lnTo>
                    <a:pt x="302324" y="931569"/>
                  </a:lnTo>
                  <a:lnTo>
                    <a:pt x="278802" y="970008"/>
                  </a:lnTo>
                  <a:lnTo>
                    <a:pt x="256134" y="1009016"/>
                  </a:lnTo>
                  <a:lnTo>
                    <a:pt x="234334" y="1048578"/>
                  </a:lnTo>
                  <a:lnTo>
                    <a:pt x="213415" y="1088683"/>
                  </a:lnTo>
                  <a:lnTo>
                    <a:pt x="193389" y="1129317"/>
                  </a:lnTo>
                  <a:lnTo>
                    <a:pt x="174270" y="1170468"/>
                  </a:lnTo>
                  <a:lnTo>
                    <a:pt x="156071" y="1212121"/>
                  </a:lnTo>
                  <a:lnTo>
                    <a:pt x="138805" y="1254265"/>
                  </a:lnTo>
                  <a:lnTo>
                    <a:pt x="122484" y="1296886"/>
                  </a:lnTo>
                  <a:lnTo>
                    <a:pt x="107122" y="1339971"/>
                  </a:lnTo>
                  <a:lnTo>
                    <a:pt x="92732" y="1383507"/>
                  </a:lnTo>
                  <a:lnTo>
                    <a:pt x="79326" y="1427482"/>
                  </a:lnTo>
                  <a:lnTo>
                    <a:pt x="66918" y="1471882"/>
                  </a:lnTo>
                  <a:lnTo>
                    <a:pt x="55521" y="1516694"/>
                  </a:lnTo>
                  <a:lnTo>
                    <a:pt x="45147" y="1561905"/>
                  </a:lnTo>
                  <a:lnTo>
                    <a:pt x="35811" y="1607503"/>
                  </a:lnTo>
                  <a:lnTo>
                    <a:pt x="27524" y="1653473"/>
                  </a:lnTo>
                  <a:lnTo>
                    <a:pt x="20299" y="1699804"/>
                  </a:lnTo>
                  <a:lnTo>
                    <a:pt x="14151" y="1746483"/>
                  </a:lnTo>
                  <a:lnTo>
                    <a:pt x="9091" y="1793495"/>
                  </a:lnTo>
                  <a:lnTo>
                    <a:pt x="5133" y="1840829"/>
                  </a:lnTo>
                  <a:lnTo>
                    <a:pt x="2290" y="1888471"/>
                  </a:lnTo>
                  <a:lnTo>
                    <a:pt x="574" y="1936409"/>
                  </a:lnTo>
                  <a:lnTo>
                    <a:pt x="0" y="1984628"/>
                  </a:lnTo>
                  <a:lnTo>
                    <a:pt x="574" y="2032845"/>
                  </a:lnTo>
                  <a:lnTo>
                    <a:pt x="2290" y="2080779"/>
                  </a:lnTo>
                  <a:lnTo>
                    <a:pt x="5133" y="2128418"/>
                  </a:lnTo>
                  <a:lnTo>
                    <a:pt x="9091" y="2175749"/>
                  </a:lnTo>
                  <a:lnTo>
                    <a:pt x="14151" y="2222759"/>
                  </a:lnTo>
                  <a:lnTo>
                    <a:pt x="20299" y="2269434"/>
                  </a:lnTo>
                  <a:lnTo>
                    <a:pt x="27524" y="2315762"/>
                  </a:lnTo>
                  <a:lnTo>
                    <a:pt x="35811" y="2361730"/>
                  </a:lnTo>
                  <a:lnTo>
                    <a:pt x="45147" y="2407325"/>
                  </a:lnTo>
                  <a:lnTo>
                    <a:pt x="55521" y="2452533"/>
                  </a:lnTo>
                  <a:lnTo>
                    <a:pt x="66918" y="2497342"/>
                  </a:lnTo>
                  <a:lnTo>
                    <a:pt x="79326" y="2541739"/>
                  </a:lnTo>
                  <a:lnTo>
                    <a:pt x="92732" y="2585711"/>
                  </a:lnTo>
                  <a:lnTo>
                    <a:pt x="107122" y="2629244"/>
                  </a:lnTo>
                  <a:lnTo>
                    <a:pt x="122484" y="2672327"/>
                  </a:lnTo>
                  <a:lnTo>
                    <a:pt x="138805" y="2714945"/>
                  </a:lnTo>
                  <a:lnTo>
                    <a:pt x="156071" y="2757086"/>
                  </a:lnTo>
                  <a:lnTo>
                    <a:pt x="174270" y="2798737"/>
                  </a:lnTo>
                  <a:lnTo>
                    <a:pt x="193389" y="2839885"/>
                  </a:lnTo>
                  <a:lnTo>
                    <a:pt x="213415" y="2880516"/>
                  </a:lnTo>
                  <a:lnTo>
                    <a:pt x="234334" y="2920618"/>
                  </a:lnTo>
                  <a:lnTo>
                    <a:pt x="256134" y="2960179"/>
                  </a:lnTo>
                  <a:lnTo>
                    <a:pt x="278802" y="2999184"/>
                  </a:lnTo>
                  <a:lnTo>
                    <a:pt x="302324" y="3037621"/>
                  </a:lnTo>
                  <a:lnTo>
                    <a:pt x="326688" y="3075476"/>
                  </a:lnTo>
                  <a:lnTo>
                    <a:pt x="351881" y="3112738"/>
                  </a:lnTo>
                  <a:lnTo>
                    <a:pt x="377889" y="3149393"/>
                  </a:lnTo>
                  <a:lnTo>
                    <a:pt x="404700" y="3185427"/>
                  </a:lnTo>
                  <a:lnTo>
                    <a:pt x="432300" y="3220828"/>
                  </a:lnTo>
                  <a:lnTo>
                    <a:pt x="460678" y="3255583"/>
                  </a:lnTo>
                  <a:lnTo>
                    <a:pt x="489819" y="3289679"/>
                  </a:lnTo>
                  <a:lnTo>
                    <a:pt x="519710" y="3323103"/>
                  </a:lnTo>
                  <a:lnTo>
                    <a:pt x="550339" y="3355842"/>
                  </a:lnTo>
                  <a:lnTo>
                    <a:pt x="581693" y="3387883"/>
                  </a:lnTo>
                  <a:lnTo>
                    <a:pt x="613758" y="3419213"/>
                  </a:lnTo>
                  <a:lnTo>
                    <a:pt x="646522" y="3449819"/>
                  </a:lnTo>
                  <a:lnTo>
                    <a:pt x="679972" y="3479687"/>
                  </a:lnTo>
                  <a:lnTo>
                    <a:pt x="714094" y="3508806"/>
                  </a:lnTo>
                  <a:lnTo>
                    <a:pt x="748876" y="3537161"/>
                  </a:lnTo>
                  <a:lnTo>
                    <a:pt x="784305" y="3564741"/>
                  </a:lnTo>
                  <a:lnTo>
                    <a:pt x="820367" y="3591531"/>
                  </a:lnTo>
                  <a:lnTo>
                    <a:pt x="857049" y="3617519"/>
                  </a:lnTo>
                  <a:lnTo>
                    <a:pt x="894340" y="3642693"/>
                  </a:lnTo>
                  <a:lnTo>
                    <a:pt x="932224" y="3667038"/>
                  </a:lnTo>
                  <a:lnTo>
                    <a:pt x="970691" y="3690542"/>
                  </a:lnTo>
                  <a:lnTo>
                    <a:pt x="1009726" y="3713192"/>
                  </a:lnTo>
                  <a:lnTo>
                    <a:pt x="1049316" y="3734975"/>
                  </a:lnTo>
                  <a:lnTo>
                    <a:pt x="1089450" y="3755879"/>
                  </a:lnTo>
                  <a:lnTo>
                    <a:pt x="1130112" y="3775889"/>
                  </a:lnTo>
                  <a:lnTo>
                    <a:pt x="1171292" y="3794993"/>
                  </a:lnTo>
                  <a:lnTo>
                    <a:pt x="1212974" y="3813178"/>
                  </a:lnTo>
                  <a:lnTo>
                    <a:pt x="1255148" y="3830432"/>
                  </a:lnTo>
                  <a:lnTo>
                    <a:pt x="1297799" y="3846740"/>
                  </a:lnTo>
                  <a:lnTo>
                    <a:pt x="1340914" y="3862090"/>
                  </a:lnTo>
                  <a:lnTo>
                    <a:pt x="1384481" y="3876469"/>
                  </a:lnTo>
                  <a:lnTo>
                    <a:pt x="1428487" y="3889865"/>
                  </a:lnTo>
                  <a:lnTo>
                    <a:pt x="1472918" y="3902263"/>
                  </a:lnTo>
                  <a:lnTo>
                    <a:pt x="1517761" y="3913652"/>
                  </a:lnTo>
                  <a:lnTo>
                    <a:pt x="1563004" y="3924017"/>
                  </a:lnTo>
                  <a:lnTo>
                    <a:pt x="1608634" y="3933347"/>
                  </a:lnTo>
                  <a:lnTo>
                    <a:pt x="1654637" y="3941627"/>
                  </a:lnTo>
                  <a:lnTo>
                    <a:pt x="1701001" y="3948846"/>
                  </a:lnTo>
                  <a:lnTo>
                    <a:pt x="1747712" y="3954990"/>
                  </a:lnTo>
                  <a:lnTo>
                    <a:pt x="1794758" y="3960046"/>
                  </a:lnTo>
                  <a:lnTo>
                    <a:pt x="1842125" y="3964001"/>
                  </a:lnTo>
                  <a:lnTo>
                    <a:pt x="1889801" y="3966842"/>
                  </a:lnTo>
                  <a:lnTo>
                    <a:pt x="1937772" y="3968556"/>
                  </a:lnTo>
                  <a:lnTo>
                    <a:pt x="1986025" y="3969130"/>
                  </a:lnTo>
                  <a:lnTo>
                    <a:pt x="2034279" y="3968556"/>
                  </a:lnTo>
                  <a:lnTo>
                    <a:pt x="2082250" y="3966842"/>
                  </a:lnTo>
                  <a:lnTo>
                    <a:pt x="2129926" y="3964001"/>
                  </a:lnTo>
                  <a:lnTo>
                    <a:pt x="2177293" y="3960046"/>
                  </a:lnTo>
                  <a:lnTo>
                    <a:pt x="2224339" y="3954990"/>
                  </a:lnTo>
                  <a:lnTo>
                    <a:pt x="2271050" y="3948846"/>
                  </a:lnTo>
                  <a:lnTo>
                    <a:pt x="2317413" y="3941627"/>
                  </a:lnTo>
                  <a:lnTo>
                    <a:pt x="2363416" y="3933347"/>
                  </a:lnTo>
                  <a:lnTo>
                    <a:pt x="2409046" y="3924017"/>
                  </a:lnTo>
                  <a:lnTo>
                    <a:pt x="2454289" y="3913652"/>
                  </a:lnTo>
                  <a:lnTo>
                    <a:pt x="2499133" y="3902263"/>
                  </a:lnTo>
                  <a:lnTo>
                    <a:pt x="2543564" y="3889865"/>
                  </a:lnTo>
                  <a:lnTo>
                    <a:pt x="2587569" y="3876469"/>
                  </a:lnTo>
                  <a:lnTo>
                    <a:pt x="2631136" y="3862090"/>
                  </a:lnTo>
                  <a:lnTo>
                    <a:pt x="2674252" y="3846740"/>
                  </a:lnTo>
                  <a:lnTo>
                    <a:pt x="2716903" y="3830432"/>
                  </a:lnTo>
                  <a:lnTo>
                    <a:pt x="2759076" y="3813178"/>
                  </a:lnTo>
                  <a:lnTo>
                    <a:pt x="2800759" y="3794993"/>
                  </a:lnTo>
                  <a:lnTo>
                    <a:pt x="2841938" y="3775889"/>
                  </a:lnTo>
                  <a:lnTo>
                    <a:pt x="2882601" y="3755879"/>
                  </a:lnTo>
                  <a:lnTo>
                    <a:pt x="2922734" y="3734975"/>
                  </a:lnTo>
                  <a:lnTo>
                    <a:pt x="2962325" y="3713192"/>
                  </a:lnTo>
                  <a:lnTo>
                    <a:pt x="3001360" y="3690542"/>
                  </a:lnTo>
                  <a:lnTo>
                    <a:pt x="3039826" y="3667038"/>
                  </a:lnTo>
                  <a:lnTo>
                    <a:pt x="3077711" y="3642693"/>
                  </a:lnTo>
                  <a:lnTo>
                    <a:pt x="3115001" y="3617519"/>
                  </a:lnTo>
                  <a:lnTo>
                    <a:pt x="3151684" y="3591531"/>
                  </a:lnTo>
                  <a:lnTo>
                    <a:pt x="3187746" y="3564741"/>
                  </a:lnTo>
                  <a:lnTo>
                    <a:pt x="3223174" y="3537161"/>
                  </a:lnTo>
                  <a:lnTo>
                    <a:pt x="3257956" y="3508806"/>
                  </a:lnTo>
                  <a:lnTo>
                    <a:pt x="3292079" y="3479687"/>
                  </a:lnTo>
                  <a:lnTo>
                    <a:pt x="3325528" y="3449819"/>
                  </a:lnTo>
                  <a:lnTo>
                    <a:pt x="3358292" y="3419213"/>
                  </a:lnTo>
                  <a:lnTo>
                    <a:pt x="3390358" y="3387883"/>
                  </a:lnTo>
                  <a:lnTo>
                    <a:pt x="3421711" y="3355842"/>
                  </a:lnTo>
                  <a:lnTo>
                    <a:pt x="3452341" y="3323103"/>
                  </a:lnTo>
                  <a:lnTo>
                    <a:pt x="3482232" y="3289679"/>
                  </a:lnTo>
                  <a:lnTo>
                    <a:pt x="3511373" y="3255583"/>
                  </a:lnTo>
                  <a:lnTo>
                    <a:pt x="3539750" y="3220828"/>
                  </a:lnTo>
                  <a:lnTo>
                    <a:pt x="3567351" y="3185427"/>
                  </a:lnTo>
                  <a:lnTo>
                    <a:pt x="3594162" y="3149393"/>
                  </a:lnTo>
                  <a:lnTo>
                    <a:pt x="3620170" y="3112738"/>
                  </a:lnTo>
                  <a:lnTo>
                    <a:pt x="3645363" y="3075476"/>
                  </a:lnTo>
                  <a:lnTo>
                    <a:pt x="3669727" y="3037621"/>
                  </a:lnTo>
                  <a:lnTo>
                    <a:pt x="3693249" y="2999184"/>
                  </a:lnTo>
                  <a:lnTo>
                    <a:pt x="3715917" y="2960179"/>
                  </a:lnTo>
                  <a:lnTo>
                    <a:pt x="3737717" y="2920618"/>
                  </a:lnTo>
                  <a:lnTo>
                    <a:pt x="3758636" y="2880516"/>
                  </a:lnTo>
                  <a:lnTo>
                    <a:pt x="3778661" y="2839885"/>
                  </a:lnTo>
                  <a:lnTo>
                    <a:pt x="3797780" y="2798737"/>
                  </a:lnTo>
                  <a:lnTo>
                    <a:pt x="3815979" y="2757086"/>
                  </a:lnTo>
                  <a:lnTo>
                    <a:pt x="3833246" y="2714945"/>
                  </a:lnTo>
                  <a:lnTo>
                    <a:pt x="3849567" y="2672327"/>
                  </a:lnTo>
                  <a:lnTo>
                    <a:pt x="3864929" y="2629244"/>
                  </a:lnTo>
                  <a:lnTo>
                    <a:pt x="3879319" y="2585711"/>
                  </a:lnTo>
                  <a:lnTo>
                    <a:pt x="3892725" y="2541739"/>
                  </a:lnTo>
                  <a:lnTo>
                    <a:pt x="3905133" y="2497342"/>
                  </a:lnTo>
                  <a:lnTo>
                    <a:pt x="3916530" y="2452533"/>
                  </a:lnTo>
                  <a:lnTo>
                    <a:pt x="3926903" y="2407325"/>
                  </a:lnTo>
                  <a:lnTo>
                    <a:pt x="3936240" y="2361730"/>
                  </a:lnTo>
                  <a:lnTo>
                    <a:pt x="3944527" y="2315762"/>
                  </a:lnTo>
                  <a:lnTo>
                    <a:pt x="3951751" y="2269434"/>
                  </a:lnTo>
                  <a:lnTo>
                    <a:pt x="3957900" y="2222759"/>
                  </a:lnTo>
                  <a:lnTo>
                    <a:pt x="3962960" y="2175749"/>
                  </a:lnTo>
                  <a:lnTo>
                    <a:pt x="3966918" y="2128418"/>
                  </a:lnTo>
                  <a:lnTo>
                    <a:pt x="3969761" y="2080779"/>
                  </a:lnTo>
                  <a:lnTo>
                    <a:pt x="3971476" y="2032845"/>
                  </a:lnTo>
                  <a:lnTo>
                    <a:pt x="3972051" y="1984628"/>
                  </a:lnTo>
                  <a:lnTo>
                    <a:pt x="3971476" y="1936409"/>
                  </a:lnTo>
                  <a:lnTo>
                    <a:pt x="3969761" y="1888471"/>
                  </a:lnTo>
                  <a:lnTo>
                    <a:pt x="3966918" y="1840829"/>
                  </a:lnTo>
                  <a:lnTo>
                    <a:pt x="3962960" y="1793495"/>
                  </a:lnTo>
                  <a:lnTo>
                    <a:pt x="3957900" y="1746483"/>
                  </a:lnTo>
                  <a:lnTo>
                    <a:pt x="3951751" y="1699804"/>
                  </a:lnTo>
                  <a:lnTo>
                    <a:pt x="3944527" y="1653473"/>
                  </a:lnTo>
                  <a:lnTo>
                    <a:pt x="3936240" y="1607503"/>
                  </a:lnTo>
                  <a:lnTo>
                    <a:pt x="3926903" y="1561905"/>
                  </a:lnTo>
                  <a:lnTo>
                    <a:pt x="3916530" y="1516694"/>
                  </a:lnTo>
                  <a:lnTo>
                    <a:pt x="3905133" y="1471882"/>
                  </a:lnTo>
                  <a:lnTo>
                    <a:pt x="3892725" y="1427482"/>
                  </a:lnTo>
                  <a:lnTo>
                    <a:pt x="3879319" y="1383507"/>
                  </a:lnTo>
                  <a:lnTo>
                    <a:pt x="3864929" y="1339971"/>
                  </a:lnTo>
                  <a:lnTo>
                    <a:pt x="3849567" y="1296886"/>
                  </a:lnTo>
                  <a:lnTo>
                    <a:pt x="3833246" y="1254265"/>
                  </a:lnTo>
                  <a:lnTo>
                    <a:pt x="3815979" y="1212121"/>
                  </a:lnTo>
                  <a:lnTo>
                    <a:pt x="3797780" y="1170468"/>
                  </a:lnTo>
                  <a:lnTo>
                    <a:pt x="3778661" y="1129317"/>
                  </a:lnTo>
                  <a:lnTo>
                    <a:pt x="3758636" y="1088683"/>
                  </a:lnTo>
                  <a:lnTo>
                    <a:pt x="3737717" y="1048578"/>
                  </a:lnTo>
                  <a:lnTo>
                    <a:pt x="3715917" y="1009016"/>
                  </a:lnTo>
                  <a:lnTo>
                    <a:pt x="3693249" y="970008"/>
                  </a:lnTo>
                  <a:lnTo>
                    <a:pt x="3669727" y="931569"/>
                  </a:lnTo>
                  <a:lnTo>
                    <a:pt x="3645363" y="893711"/>
                  </a:lnTo>
                  <a:lnTo>
                    <a:pt x="3620170" y="856447"/>
                  </a:lnTo>
                  <a:lnTo>
                    <a:pt x="3594162" y="819790"/>
                  </a:lnTo>
                  <a:lnTo>
                    <a:pt x="3567351" y="783753"/>
                  </a:lnTo>
                  <a:lnTo>
                    <a:pt x="3539750" y="748349"/>
                  </a:lnTo>
                  <a:lnTo>
                    <a:pt x="3511373" y="713592"/>
                  </a:lnTo>
                  <a:lnTo>
                    <a:pt x="3482232" y="679494"/>
                  </a:lnTo>
                  <a:lnTo>
                    <a:pt x="3452341" y="646068"/>
                  </a:lnTo>
                  <a:lnTo>
                    <a:pt x="3421711" y="613327"/>
                  </a:lnTo>
                  <a:lnTo>
                    <a:pt x="3390358" y="581284"/>
                  </a:lnTo>
                  <a:lnTo>
                    <a:pt x="3358292" y="549952"/>
                  </a:lnTo>
                  <a:lnTo>
                    <a:pt x="3325528" y="519344"/>
                  </a:lnTo>
                  <a:lnTo>
                    <a:pt x="3292079" y="489474"/>
                  </a:lnTo>
                  <a:lnTo>
                    <a:pt x="3257956" y="460354"/>
                  </a:lnTo>
                  <a:lnTo>
                    <a:pt x="3223174" y="431996"/>
                  </a:lnTo>
                  <a:lnTo>
                    <a:pt x="3187746" y="404415"/>
                  </a:lnTo>
                  <a:lnTo>
                    <a:pt x="3151684" y="377623"/>
                  </a:lnTo>
                  <a:lnTo>
                    <a:pt x="3115001" y="351633"/>
                  </a:lnTo>
                  <a:lnTo>
                    <a:pt x="3077711" y="326458"/>
                  </a:lnTo>
                  <a:lnTo>
                    <a:pt x="3039826" y="302111"/>
                  </a:lnTo>
                  <a:lnTo>
                    <a:pt x="3001360" y="278606"/>
                  </a:lnTo>
                  <a:lnTo>
                    <a:pt x="2962325" y="255954"/>
                  </a:lnTo>
                  <a:lnTo>
                    <a:pt x="2922734" y="234169"/>
                  </a:lnTo>
                  <a:lnTo>
                    <a:pt x="2882601" y="213265"/>
                  </a:lnTo>
                  <a:lnTo>
                    <a:pt x="2841938" y="193253"/>
                  </a:lnTo>
                  <a:lnTo>
                    <a:pt x="2800759" y="174148"/>
                  </a:lnTo>
                  <a:lnTo>
                    <a:pt x="2759076" y="155961"/>
                  </a:lnTo>
                  <a:lnTo>
                    <a:pt x="2716903" y="138707"/>
                  </a:lnTo>
                  <a:lnTo>
                    <a:pt x="2674252" y="122398"/>
                  </a:lnTo>
                  <a:lnTo>
                    <a:pt x="2631136" y="107047"/>
                  </a:lnTo>
                  <a:lnTo>
                    <a:pt x="2587569" y="92666"/>
                  </a:lnTo>
                  <a:lnTo>
                    <a:pt x="2543564" y="79270"/>
                  </a:lnTo>
                  <a:lnTo>
                    <a:pt x="2499133" y="66871"/>
                  </a:lnTo>
                  <a:lnTo>
                    <a:pt x="2454289" y="55482"/>
                  </a:lnTo>
                  <a:lnTo>
                    <a:pt x="2409046" y="45116"/>
                  </a:lnTo>
                  <a:lnTo>
                    <a:pt x="2363416" y="35785"/>
                  </a:lnTo>
                  <a:lnTo>
                    <a:pt x="2317413" y="27504"/>
                  </a:lnTo>
                  <a:lnTo>
                    <a:pt x="2271050" y="20285"/>
                  </a:lnTo>
                  <a:lnTo>
                    <a:pt x="2224339" y="14141"/>
                  </a:lnTo>
                  <a:lnTo>
                    <a:pt x="2177293" y="9085"/>
                  </a:lnTo>
                  <a:lnTo>
                    <a:pt x="2129926" y="5129"/>
                  </a:lnTo>
                  <a:lnTo>
                    <a:pt x="2082250" y="2288"/>
                  </a:lnTo>
                  <a:lnTo>
                    <a:pt x="2034279" y="574"/>
                  </a:lnTo>
                  <a:lnTo>
                    <a:pt x="1986025" y="0"/>
                  </a:lnTo>
                  <a:close/>
                </a:path>
              </a:pathLst>
            </a:custGeom>
            <a:ln w="38099">
              <a:solidFill>
                <a:srgbClr val="5886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5800" rIns="0" bIns="0" rtlCol="0" vert="horz">
            <a:spAutoFit/>
          </a:bodyPr>
          <a:lstStyle/>
          <a:p>
            <a:pPr marL="9525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Conclusions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6464300" y="3886199"/>
            <a:ext cx="4376420" cy="255016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dirty="0" sz="1900">
                <a:solidFill>
                  <a:srgbClr val="0D1F3C"/>
                </a:solidFill>
                <a:latin typeface="Trebuchet MS"/>
                <a:cs typeface="Trebuchet MS"/>
              </a:rPr>
              <a:t>In</a:t>
            </a:r>
            <a:r>
              <a:rPr dirty="0" sz="1900" spc="3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10">
                <a:solidFill>
                  <a:srgbClr val="0D1F3C"/>
                </a:solidFill>
                <a:latin typeface="Trebuchet MS"/>
                <a:cs typeface="Trebuchet MS"/>
              </a:rPr>
              <a:t>summary,</a:t>
            </a:r>
            <a:r>
              <a:rPr dirty="0" sz="1900" spc="-7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0D1F3C"/>
                </a:solidFill>
                <a:latin typeface="Trebuchet MS"/>
                <a:cs typeface="Trebuchet MS"/>
              </a:rPr>
              <a:t>NumPy</a:t>
            </a:r>
            <a:r>
              <a:rPr dirty="0" sz="1900" spc="-2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35">
                <a:solidFill>
                  <a:srgbClr val="0D1F3C"/>
                </a:solidFill>
                <a:latin typeface="Trebuchet MS"/>
                <a:cs typeface="Trebuchet MS"/>
              </a:rPr>
              <a:t>stands</a:t>
            </a:r>
            <a:r>
              <a:rPr dirty="0" sz="1900" spc="-1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0D1F3C"/>
                </a:solidFill>
                <a:latin typeface="Trebuchet MS"/>
                <a:cs typeface="Trebuchet MS"/>
              </a:rPr>
              <a:t>as</a:t>
            </a:r>
            <a:r>
              <a:rPr dirty="0" sz="1900" spc="-1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0D1F3C"/>
                </a:solidFill>
                <a:latin typeface="Trebuchet MS"/>
                <a:cs typeface="Trebuchet MS"/>
              </a:rPr>
              <a:t>a</a:t>
            </a:r>
            <a:r>
              <a:rPr dirty="0" sz="1900" spc="2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0D1F3C"/>
                </a:solidFill>
                <a:latin typeface="Trebuchet MS"/>
                <a:cs typeface="Trebuchet MS"/>
              </a:rPr>
              <a:t>powerful </a:t>
            </a:r>
            <a:r>
              <a:rPr dirty="0" sz="1900" spc="-30">
                <a:solidFill>
                  <a:srgbClr val="0D1F3C"/>
                </a:solidFill>
                <a:latin typeface="Trebuchet MS"/>
                <a:cs typeface="Trebuchet MS"/>
              </a:rPr>
              <a:t>library</a:t>
            </a:r>
            <a:r>
              <a:rPr dirty="0" sz="1900" spc="-3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30">
                <a:solidFill>
                  <a:srgbClr val="0D1F3C"/>
                </a:solidFill>
                <a:latin typeface="Trebuchet MS"/>
                <a:cs typeface="Trebuchet MS"/>
              </a:rPr>
              <a:t>that</a:t>
            </a:r>
            <a:r>
              <a:rPr dirty="0" sz="1900" spc="-5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65">
                <a:solidFill>
                  <a:srgbClr val="0D1F3C"/>
                </a:solidFill>
                <a:latin typeface="Trebuchet MS"/>
                <a:cs typeface="Trebuchet MS"/>
              </a:rPr>
              <a:t>significantly</a:t>
            </a:r>
            <a:r>
              <a:rPr dirty="0" sz="1900" spc="-3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0D1F3C"/>
                </a:solidFill>
                <a:latin typeface="Trebuchet MS"/>
                <a:cs typeface="Trebuchet MS"/>
              </a:rPr>
              <a:t>boosts</a:t>
            </a:r>
            <a:r>
              <a:rPr dirty="0" sz="1900" spc="-12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80">
                <a:solidFill>
                  <a:srgbClr val="0D1F3C"/>
                </a:solidFill>
                <a:latin typeface="Trebuchet MS"/>
                <a:cs typeface="Trebuchet MS"/>
              </a:rPr>
              <a:t>productivity </a:t>
            </a:r>
            <a:r>
              <a:rPr dirty="0" sz="1900" spc="-30">
                <a:solidFill>
                  <a:srgbClr val="0D1F3C"/>
                </a:solidFill>
                <a:latin typeface="Trebuchet MS"/>
                <a:cs typeface="Trebuchet MS"/>
              </a:rPr>
              <a:t>in</a:t>
            </a:r>
            <a:r>
              <a:rPr dirty="0" sz="1900" spc="-7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90">
                <a:solidFill>
                  <a:srgbClr val="0D1F3C"/>
                </a:solidFill>
                <a:latin typeface="Trebuchet MS"/>
                <a:cs typeface="Trebuchet MS"/>
              </a:rPr>
              <a:t>data</a:t>
            </a:r>
            <a:r>
              <a:rPr dirty="0" sz="1900" spc="-7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20">
                <a:solidFill>
                  <a:srgbClr val="0D1F3C"/>
                </a:solidFill>
                <a:latin typeface="Trebuchet MS"/>
                <a:cs typeface="Trebuchet MS"/>
              </a:rPr>
              <a:t>science</a:t>
            </a:r>
            <a:r>
              <a:rPr dirty="0" sz="1900" spc="-10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35">
                <a:solidFill>
                  <a:srgbClr val="0D1F3C"/>
                </a:solidFill>
                <a:latin typeface="Trebuchet MS"/>
                <a:cs typeface="Trebuchet MS"/>
              </a:rPr>
              <a:t>and</a:t>
            </a:r>
            <a:r>
              <a:rPr dirty="0" sz="1900" spc="2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10">
                <a:solidFill>
                  <a:srgbClr val="0D1F3C"/>
                </a:solidFill>
                <a:latin typeface="Trebuchet MS"/>
                <a:cs typeface="Trebuchet MS"/>
              </a:rPr>
              <a:t>programming.</a:t>
            </a:r>
            <a:r>
              <a:rPr dirty="0" sz="1900" spc="-7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0D1F3C"/>
                </a:solidFill>
                <a:latin typeface="Trebuchet MS"/>
                <a:cs typeface="Trebuchet MS"/>
              </a:rPr>
              <a:t>Its </a:t>
            </a:r>
            <a:r>
              <a:rPr dirty="0" sz="1900" spc="-105">
                <a:solidFill>
                  <a:srgbClr val="0D1F3C"/>
                </a:solidFill>
                <a:latin typeface="Trebuchet MS"/>
                <a:cs typeface="Trebuchet MS"/>
              </a:rPr>
              <a:t>advanced</a:t>
            </a:r>
            <a:r>
              <a:rPr dirty="0" sz="1900" spc="-8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0D1F3C"/>
                </a:solidFill>
                <a:latin typeface="Trebuchet MS"/>
                <a:cs typeface="Trebuchet MS"/>
              </a:rPr>
              <a:t>features</a:t>
            </a:r>
            <a:r>
              <a:rPr dirty="0" sz="1900" spc="-4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65">
                <a:solidFill>
                  <a:srgbClr val="0D1F3C"/>
                </a:solidFill>
                <a:latin typeface="Trebuchet MS"/>
                <a:cs typeface="Trebuchet MS"/>
              </a:rPr>
              <a:t>allow</a:t>
            </a:r>
            <a:r>
              <a:rPr dirty="0" sz="1900" spc="-7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0D1F3C"/>
                </a:solidFill>
                <a:latin typeface="Trebuchet MS"/>
                <a:cs typeface="Trebuchet MS"/>
              </a:rPr>
              <a:t>for</a:t>
            </a:r>
            <a:r>
              <a:rPr dirty="0" sz="1900" spc="1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35">
                <a:solidFill>
                  <a:srgbClr val="0D1F3C"/>
                </a:solidFill>
                <a:latin typeface="Trebuchet MS"/>
                <a:cs typeface="Trebuchet MS"/>
              </a:rPr>
              <a:t>efficient</a:t>
            </a:r>
            <a:r>
              <a:rPr dirty="0" sz="1900" spc="-5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0D1F3C"/>
                </a:solidFill>
                <a:latin typeface="Trebuchet MS"/>
                <a:cs typeface="Trebuchet MS"/>
              </a:rPr>
              <a:t>data </a:t>
            </a:r>
            <a:r>
              <a:rPr dirty="0" sz="1900" spc="-125">
                <a:solidFill>
                  <a:srgbClr val="0D1F3C"/>
                </a:solidFill>
                <a:latin typeface="Trebuchet MS"/>
                <a:cs typeface="Trebuchet MS"/>
              </a:rPr>
              <a:t>manipulation,</a:t>
            </a:r>
            <a:r>
              <a:rPr dirty="0" sz="1900" spc="5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0D1F3C"/>
                </a:solidFill>
                <a:latin typeface="Trebuchet MS"/>
                <a:cs typeface="Trebuchet MS"/>
              </a:rPr>
              <a:t>complex</a:t>
            </a:r>
            <a:r>
              <a:rPr dirty="0" sz="1900" spc="-8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5">
                <a:solidFill>
                  <a:srgbClr val="0D1F3C"/>
                </a:solidFill>
                <a:latin typeface="Trebuchet MS"/>
                <a:cs typeface="Trebuchet MS"/>
              </a:rPr>
              <a:t>numerical</a:t>
            </a:r>
            <a:r>
              <a:rPr dirty="0" sz="1900" spc="5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5">
                <a:solidFill>
                  <a:srgbClr val="0D1F3C"/>
                </a:solidFill>
                <a:latin typeface="Trebuchet MS"/>
                <a:cs typeface="Trebuchet MS"/>
              </a:rPr>
              <a:t>tasks,</a:t>
            </a:r>
            <a:r>
              <a:rPr dirty="0" sz="1900" spc="-5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0D1F3C"/>
                </a:solidFill>
                <a:latin typeface="Trebuchet MS"/>
                <a:cs typeface="Trebuchet MS"/>
              </a:rPr>
              <a:t>and </a:t>
            </a:r>
            <a:r>
              <a:rPr dirty="0" sz="1900" spc="-95">
                <a:solidFill>
                  <a:srgbClr val="0D1F3C"/>
                </a:solidFill>
                <a:latin typeface="Trebuchet MS"/>
                <a:cs typeface="Trebuchet MS"/>
              </a:rPr>
              <a:t>seamless</a:t>
            </a:r>
            <a:r>
              <a:rPr dirty="0" sz="1900" spc="-4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0D1F3C"/>
                </a:solidFill>
                <a:latin typeface="Trebuchet MS"/>
                <a:cs typeface="Trebuchet MS"/>
              </a:rPr>
              <a:t>integration</a:t>
            </a:r>
            <a:r>
              <a:rPr dirty="0" sz="1900" spc="2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0D1F3C"/>
                </a:solidFill>
                <a:latin typeface="Trebuchet MS"/>
                <a:cs typeface="Trebuchet MS"/>
              </a:rPr>
              <a:t>with</a:t>
            </a:r>
            <a:r>
              <a:rPr dirty="0" sz="1900" spc="2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75">
                <a:solidFill>
                  <a:srgbClr val="0D1F3C"/>
                </a:solidFill>
                <a:latin typeface="Trebuchet MS"/>
                <a:cs typeface="Trebuchet MS"/>
              </a:rPr>
              <a:t>the</a:t>
            </a:r>
            <a:r>
              <a:rPr dirty="0" sz="1900" spc="-11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0D1F3C"/>
                </a:solidFill>
                <a:latin typeface="Trebuchet MS"/>
                <a:cs typeface="Trebuchet MS"/>
              </a:rPr>
              <a:t>broader </a:t>
            </a:r>
            <a:r>
              <a:rPr dirty="0" sz="1900" spc="-30">
                <a:solidFill>
                  <a:srgbClr val="0D1F3C"/>
                </a:solidFill>
                <a:latin typeface="Trebuchet MS"/>
                <a:cs typeface="Trebuchet MS"/>
              </a:rPr>
              <a:t>Python</a:t>
            </a:r>
            <a:r>
              <a:rPr dirty="0" sz="1900" spc="-6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0D1F3C"/>
                </a:solidFill>
                <a:latin typeface="Trebuchet MS"/>
                <a:cs typeface="Trebuchet MS"/>
              </a:rPr>
              <a:t>ecosystem,</a:t>
            </a:r>
            <a:r>
              <a:rPr dirty="0" sz="1900" spc="3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95">
                <a:solidFill>
                  <a:srgbClr val="0D1F3C"/>
                </a:solidFill>
                <a:latin typeface="Trebuchet MS"/>
                <a:cs typeface="Trebuchet MS"/>
              </a:rPr>
              <a:t>making</a:t>
            </a:r>
            <a:r>
              <a:rPr dirty="0" sz="1900" spc="-3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14">
                <a:solidFill>
                  <a:srgbClr val="0D1F3C"/>
                </a:solidFill>
                <a:latin typeface="Trebuchet MS"/>
                <a:cs typeface="Trebuchet MS"/>
              </a:rPr>
              <a:t>it</a:t>
            </a:r>
            <a:r>
              <a:rPr dirty="0" sz="1900" spc="-5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0D1F3C"/>
                </a:solidFill>
                <a:latin typeface="Trebuchet MS"/>
                <a:cs typeface="Trebuchet MS"/>
              </a:rPr>
              <a:t>an </a:t>
            </a:r>
            <a:r>
              <a:rPr dirty="0" sz="1900" spc="-105">
                <a:solidFill>
                  <a:srgbClr val="0D1F3C"/>
                </a:solidFill>
                <a:latin typeface="Trebuchet MS"/>
                <a:cs typeface="Trebuchet MS"/>
              </a:rPr>
              <a:t>indispensable</a:t>
            </a:r>
            <a:r>
              <a:rPr dirty="0" sz="1900" spc="-2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0D1F3C"/>
                </a:solidFill>
                <a:latin typeface="Trebuchet MS"/>
                <a:cs typeface="Trebuchet MS"/>
              </a:rPr>
              <a:t>tool</a:t>
            </a:r>
            <a:r>
              <a:rPr dirty="0" sz="1900" spc="1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0D1F3C"/>
                </a:solidFill>
                <a:latin typeface="Trebuchet MS"/>
                <a:cs typeface="Trebuchet MS"/>
              </a:rPr>
              <a:t>for</a:t>
            </a:r>
            <a:r>
              <a:rPr dirty="0" sz="1900" spc="2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0D1F3C"/>
                </a:solidFill>
                <a:latin typeface="Trebuchet MS"/>
                <a:cs typeface="Trebuchet MS"/>
              </a:rPr>
              <a:t>researchers</a:t>
            </a:r>
            <a:r>
              <a:rPr dirty="0" sz="1900" spc="-25">
                <a:solidFill>
                  <a:srgbClr val="0D1F3C"/>
                </a:solidFill>
                <a:latin typeface="Trebuchet MS"/>
                <a:cs typeface="Trebuchet MS"/>
              </a:rPr>
              <a:t> and </a:t>
            </a:r>
            <a:r>
              <a:rPr dirty="0" sz="1900" spc="-135">
                <a:solidFill>
                  <a:srgbClr val="0D1F3C"/>
                </a:solidFill>
                <a:latin typeface="Trebuchet MS"/>
                <a:cs typeface="Trebuchet MS"/>
              </a:rPr>
              <a:t>developers</a:t>
            </a:r>
            <a:r>
              <a:rPr dirty="0" sz="1900" spc="3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0D1F3C"/>
                </a:solidFill>
                <a:latin typeface="Trebuchet MS"/>
                <a:cs typeface="Trebuchet MS"/>
              </a:rPr>
              <a:t>alike.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7128" y="4914468"/>
            <a:ext cx="2595274" cy="194353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" cy="2908300"/>
            <a:chOff x="0" y="0"/>
            <a:chExt cx="1828800" cy="29083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" cy="1828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800"/>
              <a:ext cx="876300" cy="184150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6324" y="4979496"/>
            <a:ext cx="1285675" cy="18785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6200" y="0"/>
            <a:ext cx="1244599" cy="10032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0299" y="4978399"/>
            <a:ext cx="558799" cy="8000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581400" cy="2985770"/>
            <a:chOff x="0" y="0"/>
            <a:chExt cx="3581400" cy="29857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49497" cy="298517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800" y="0"/>
              <a:ext cx="1371600" cy="118110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9144000" y="1762636"/>
            <a:ext cx="3048000" cy="5095875"/>
            <a:chOff x="9144000" y="1762636"/>
            <a:chExt cx="3048000" cy="509587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4432299"/>
              <a:ext cx="3048000" cy="24257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00107" y="1762636"/>
              <a:ext cx="1991892" cy="3399473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423463" cy="205496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841775"/>
            <a:ext cx="2197397" cy="20162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3900" y="5918199"/>
            <a:ext cx="1244599" cy="9398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734799" y="2031999"/>
            <a:ext cx="457200" cy="8635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5168644"/>
            <a:ext cx="689746" cy="83871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870096" y="6024419"/>
            <a:ext cx="713403" cy="778158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79799" y="2247899"/>
            <a:ext cx="5215890" cy="1689100"/>
          </a:xfrm>
          <a:prstGeom prst="rect"/>
        </p:spPr>
        <p:txBody>
          <a:bodyPr wrap="square" lIns="0" tIns="38100" rIns="0" bIns="0" rtlCol="0" vert="horz">
            <a:spAutoFit/>
          </a:bodyPr>
          <a:lstStyle/>
          <a:p>
            <a:pPr marL="1294765" marR="5080" indent="-1282700">
              <a:lnSpc>
                <a:spcPts val="6500"/>
              </a:lnSpc>
              <a:spcBef>
                <a:spcPts val="300"/>
              </a:spcBef>
            </a:pPr>
            <a:r>
              <a:rPr dirty="0" sz="5500" spc="-225"/>
              <a:t>Advanced</a:t>
            </a:r>
            <a:r>
              <a:rPr dirty="0" sz="5500" spc="-175"/>
              <a:t> </a:t>
            </a:r>
            <a:r>
              <a:rPr dirty="0" sz="5500" spc="70"/>
              <a:t>NumPy </a:t>
            </a:r>
            <a:r>
              <a:rPr dirty="0" sz="5500" spc="-10"/>
              <a:t>Libraries</a:t>
            </a:r>
            <a:endParaRPr sz="5500"/>
          </a:p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56040" y="4523655"/>
            <a:ext cx="6041696" cy="527769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3908219" y="4207743"/>
            <a:ext cx="4375785" cy="635"/>
          </a:xfrm>
          <a:custGeom>
            <a:avLst/>
            <a:gdLst/>
            <a:ahLst/>
            <a:cxnLst/>
            <a:rect l="l" t="t" r="r" b="b"/>
            <a:pathLst>
              <a:path w="4375784" h="635">
                <a:moveTo>
                  <a:pt x="0" y="0"/>
                </a:moveTo>
                <a:lnTo>
                  <a:pt x="4375745" y="479"/>
                </a:lnTo>
              </a:path>
            </a:pathLst>
          </a:custGeom>
          <a:ln w="38099">
            <a:solidFill>
              <a:srgbClr val="58864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7128" y="4914468"/>
            <a:ext cx="2595274" cy="194353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" cy="2908300"/>
            <a:chOff x="0" y="0"/>
            <a:chExt cx="1828800" cy="29083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" cy="1828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800"/>
              <a:ext cx="876300" cy="184150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6324" y="4979496"/>
            <a:ext cx="1285675" cy="18785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6200" y="0"/>
            <a:ext cx="1244599" cy="10032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0299" y="4978399"/>
            <a:ext cx="558799" cy="800099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458892" y="1425291"/>
            <a:ext cx="4010660" cy="4251960"/>
            <a:chOff x="1458892" y="1425291"/>
            <a:chExt cx="4010660" cy="4251960"/>
          </a:xfrm>
        </p:grpSpPr>
        <p:sp>
          <p:nvSpPr>
            <p:cNvPr id="10" name="object 10" descr=""/>
            <p:cNvSpPr/>
            <p:nvPr/>
          </p:nvSpPr>
          <p:spPr>
            <a:xfrm>
              <a:off x="1477942" y="1444341"/>
              <a:ext cx="3972560" cy="3969385"/>
            </a:xfrm>
            <a:custGeom>
              <a:avLst/>
              <a:gdLst/>
              <a:ahLst/>
              <a:cxnLst/>
              <a:rect l="l" t="t" r="r" b="b"/>
              <a:pathLst>
                <a:path w="3972560" h="3969385">
                  <a:moveTo>
                    <a:pt x="1986025" y="3969130"/>
                  </a:moveTo>
                  <a:lnTo>
                    <a:pt x="1937772" y="3968556"/>
                  </a:lnTo>
                  <a:lnTo>
                    <a:pt x="1889801" y="3966842"/>
                  </a:lnTo>
                  <a:lnTo>
                    <a:pt x="1842125" y="3964001"/>
                  </a:lnTo>
                  <a:lnTo>
                    <a:pt x="1794758" y="3960046"/>
                  </a:lnTo>
                  <a:lnTo>
                    <a:pt x="1747712" y="3954990"/>
                  </a:lnTo>
                  <a:lnTo>
                    <a:pt x="1701001" y="3948846"/>
                  </a:lnTo>
                  <a:lnTo>
                    <a:pt x="1654637" y="3941627"/>
                  </a:lnTo>
                  <a:lnTo>
                    <a:pt x="1608634" y="3933347"/>
                  </a:lnTo>
                  <a:lnTo>
                    <a:pt x="1563004" y="3924017"/>
                  </a:lnTo>
                  <a:lnTo>
                    <a:pt x="1517761" y="3913652"/>
                  </a:lnTo>
                  <a:lnTo>
                    <a:pt x="1472918" y="3902263"/>
                  </a:lnTo>
                  <a:lnTo>
                    <a:pt x="1428487" y="3889865"/>
                  </a:lnTo>
                  <a:lnTo>
                    <a:pt x="1384481" y="3876469"/>
                  </a:lnTo>
                  <a:lnTo>
                    <a:pt x="1340914" y="3862090"/>
                  </a:lnTo>
                  <a:lnTo>
                    <a:pt x="1297799" y="3846740"/>
                  </a:lnTo>
                  <a:lnTo>
                    <a:pt x="1255148" y="3830432"/>
                  </a:lnTo>
                  <a:lnTo>
                    <a:pt x="1212974" y="3813178"/>
                  </a:lnTo>
                  <a:lnTo>
                    <a:pt x="1171292" y="3794993"/>
                  </a:lnTo>
                  <a:lnTo>
                    <a:pt x="1130112" y="3775889"/>
                  </a:lnTo>
                  <a:lnTo>
                    <a:pt x="1089450" y="3755879"/>
                  </a:lnTo>
                  <a:lnTo>
                    <a:pt x="1049316" y="3734975"/>
                  </a:lnTo>
                  <a:lnTo>
                    <a:pt x="1009726" y="3713192"/>
                  </a:lnTo>
                  <a:lnTo>
                    <a:pt x="970691" y="3690542"/>
                  </a:lnTo>
                  <a:lnTo>
                    <a:pt x="932224" y="3667038"/>
                  </a:lnTo>
                  <a:lnTo>
                    <a:pt x="894340" y="3642693"/>
                  </a:lnTo>
                  <a:lnTo>
                    <a:pt x="857049" y="3617519"/>
                  </a:lnTo>
                  <a:lnTo>
                    <a:pt x="820367" y="3591531"/>
                  </a:lnTo>
                  <a:lnTo>
                    <a:pt x="784305" y="3564741"/>
                  </a:lnTo>
                  <a:lnTo>
                    <a:pt x="748876" y="3537161"/>
                  </a:lnTo>
                  <a:lnTo>
                    <a:pt x="714094" y="3508806"/>
                  </a:lnTo>
                  <a:lnTo>
                    <a:pt x="679972" y="3479687"/>
                  </a:lnTo>
                  <a:lnTo>
                    <a:pt x="646522" y="3449819"/>
                  </a:lnTo>
                  <a:lnTo>
                    <a:pt x="613758" y="3419213"/>
                  </a:lnTo>
                  <a:lnTo>
                    <a:pt x="581693" y="3387883"/>
                  </a:lnTo>
                  <a:lnTo>
                    <a:pt x="550339" y="3355842"/>
                  </a:lnTo>
                  <a:lnTo>
                    <a:pt x="519710" y="3323103"/>
                  </a:lnTo>
                  <a:lnTo>
                    <a:pt x="489819" y="3289679"/>
                  </a:lnTo>
                  <a:lnTo>
                    <a:pt x="460678" y="3255583"/>
                  </a:lnTo>
                  <a:lnTo>
                    <a:pt x="432300" y="3220828"/>
                  </a:lnTo>
                  <a:lnTo>
                    <a:pt x="404700" y="3185427"/>
                  </a:lnTo>
                  <a:lnTo>
                    <a:pt x="377889" y="3149393"/>
                  </a:lnTo>
                  <a:lnTo>
                    <a:pt x="351881" y="3112738"/>
                  </a:lnTo>
                  <a:lnTo>
                    <a:pt x="326688" y="3075476"/>
                  </a:lnTo>
                  <a:lnTo>
                    <a:pt x="302324" y="3037621"/>
                  </a:lnTo>
                  <a:lnTo>
                    <a:pt x="278802" y="2999184"/>
                  </a:lnTo>
                  <a:lnTo>
                    <a:pt x="256134" y="2960179"/>
                  </a:lnTo>
                  <a:lnTo>
                    <a:pt x="234334" y="2920618"/>
                  </a:lnTo>
                  <a:lnTo>
                    <a:pt x="213415" y="2880516"/>
                  </a:lnTo>
                  <a:lnTo>
                    <a:pt x="193389" y="2839885"/>
                  </a:lnTo>
                  <a:lnTo>
                    <a:pt x="174270" y="2798737"/>
                  </a:lnTo>
                  <a:lnTo>
                    <a:pt x="156071" y="2757086"/>
                  </a:lnTo>
                  <a:lnTo>
                    <a:pt x="138805" y="2714945"/>
                  </a:lnTo>
                  <a:lnTo>
                    <a:pt x="122484" y="2672327"/>
                  </a:lnTo>
                  <a:lnTo>
                    <a:pt x="107122" y="2629244"/>
                  </a:lnTo>
                  <a:lnTo>
                    <a:pt x="92732" y="2585711"/>
                  </a:lnTo>
                  <a:lnTo>
                    <a:pt x="79326" y="2541739"/>
                  </a:lnTo>
                  <a:lnTo>
                    <a:pt x="66918" y="2497342"/>
                  </a:lnTo>
                  <a:lnTo>
                    <a:pt x="55521" y="2452533"/>
                  </a:lnTo>
                  <a:lnTo>
                    <a:pt x="45147" y="2407325"/>
                  </a:lnTo>
                  <a:lnTo>
                    <a:pt x="35811" y="2361730"/>
                  </a:lnTo>
                  <a:lnTo>
                    <a:pt x="27524" y="2315762"/>
                  </a:lnTo>
                  <a:lnTo>
                    <a:pt x="20299" y="2269434"/>
                  </a:lnTo>
                  <a:lnTo>
                    <a:pt x="14151" y="2222759"/>
                  </a:lnTo>
                  <a:lnTo>
                    <a:pt x="9091" y="2175749"/>
                  </a:lnTo>
                  <a:lnTo>
                    <a:pt x="5133" y="2128418"/>
                  </a:lnTo>
                  <a:lnTo>
                    <a:pt x="2290" y="2080779"/>
                  </a:lnTo>
                  <a:lnTo>
                    <a:pt x="574" y="2032845"/>
                  </a:lnTo>
                  <a:lnTo>
                    <a:pt x="0" y="1984628"/>
                  </a:lnTo>
                  <a:lnTo>
                    <a:pt x="574" y="1936409"/>
                  </a:lnTo>
                  <a:lnTo>
                    <a:pt x="2290" y="1888471"/>
                  </a:lnTo>
                  <a:lnTo>
                    <a:pt x="5133" y="1840829"/>
                  </a:lnTo>
                  <a:lnTo>
                    <a:pt x="9091" y="1793495"/>
                  </a:lnTo>
                  <a:lnTo>
                    <a:pt x="14151" y="1746483"/>
                  </a:lnTo>
                  <a:lnTo>
                    <a:pt x="20299" y="1699804"/>
                  </a:lnTo>
                  <a:lnTo>
                    <a:pt x="27524" y="1653473"/>
                  </a:lnTo>
                  <a:lnTo>
                    <a:pt x="35811" y="1607503"/>
                  </a:lnTo>
                  <a:lnTo>
                    <a:pt x="45147" y="1561905"/>
                  </a:lnTo>
                  <a:lnTo>
                    <a:pt x="55521" y="1516694"/>
                  </a:lnTo>
                  <a:lnTo>
                    <a:pt x="66918" y="1471882"/>
                  </a:lnTo>
                  <a:lnTo>
                    <a:pt x="79326" y="1427482"/>
                  </a:lnTo>
                  <a:lnTo>
                    <a:pt x="92732" y="1383507"/>
                  </a:lnTo>
                  <a:lnTo>
                    <a:pt x="107122" y="1339971"/>
                  </a:lnTo>
                  <a:lnTo>
                    <a:pt x="122484" y="1296886"/>
                  </a:lnTo>
                  <a:lnTo>
                    <a:pt x="138805" y="1254265"/>
                  </a:lnTo>
                  <a:lnTo>
                    <a:pt x="156071" y="1212121"/>
                  </a:lnTo>
                  <a:lnTo>
                    <a:pt x="174270" y="1170468"/>
                  </a:lnTo>
                  <a:lnTo>
                    <a:pt x="193389" y="1129317"/>
                  </a:lnTo>
                  <a:lnTo>
                    <a:pt x="213415" y="1088683"/>
                  </a:lnTo>
                  <a:lnTo>
                    <a:pt x="234334" y="1048578"/>
                  </a:lnTo>
                  <a:lnTo>
                    <a:pt x="256134" y="1009016"/>
                  </a:lnTo>
                  <a:lnTo>
                    <a:pt x="278802" y="970008"/>
                  </a:lnTo>
                  <a:lnTo>
                    <a:pt x="302324" y="931569"/>
                  </a:lnTo>
                  <a:lnTo>
                    <a:pt x="326688" y="893711"/>
                  </a:lnTo>
                  <a:lnTo>
                    <a:pt x="351881" y="856447"/>
                  </a:lnTo>
                  <a:lnTo>
                    <a:pt x="377889" y="819790"/>
                  </a:lnTo>
                  <a:lnTo>
                    <a:pt x="404700" y="783753"/>
                  </a:lnTo>
                  <a:lnTo>
                    <a:pt x="432300" y="748349"/>
                  </a:lnTo>
                  <a:lnTo>
                    <a:pt x="460678" y="713592"/>
                  </a:lnTo>
                  <a:lnTo>
                    <a:pt x="489819" y="679494"/>
                  </a:lnTo>
                  <a:lnTo>
                    <a:pt x="519710" y="646068"/>
                  </a:lnTo>
                  <a:lnTo>
                    <a:pt x="550339" y="613327"/>
                  </a:lnTo>
                  <a:lnTo>
                    <a:pt x="581693" y="581284"/>
                  </a:lnTo>
                  <a:lnTo>
                    <a:pt x="613758" y="549952"/>
                  </a:lnTo>
                  <a:lnTo>
                    <a:pt x="646522" y="519344"/>
                  </a:lnTo>
                  <a:lnTo>
                    <a:pt x="679972" y="489474"/>
                  </a:lnTo>
                  <a:lnTo>
                    <a:pt x="714094" y="460354"/>
                  </a:lnTo>
                  <a:lnTo>
                    <a:pt x="748876" y="431996"/>
                  </a:lnTo>
                  <a:lnTo>
                    <a:pt x="784305" y="404415"/>
                  </a:lnTo>
                  <a:lnTo>
                    <a:pt x="820367" y="377623"/>
                  </a:lnTo>
                  <a:lnTo>
                    <a:pt x="857049" y="351633"/>
                  </a:lnTo>
                  <a:lnTo>
                    <a:pt x="894340" y="326458"/>
                  </a:lnTo>
                  <a:lnTo>
                    <a:pt x="932224" y="302111"/>
                  </a:lnTo>
                  <a:lnTo>
                    <a:pt x="970691" y="278606"/>
                  </a:lnTo>
                  <a:lnTo>
                    <a:pt x="1009726" y="255954"/>
                  </a:lnTo>
                  <a:lnTo>
                    <a:pt x="1049316" y="234169"/>
                  </a:lnTo>
                  <a:lnTo>
                    <a:pt x="1089450" y="213265"/>
                  </a:lnTo>
                  <a:lnTo>
                    <a:pt x="1130112" y="193253"/>
                  </a:lnTo>
                  <a:lnTo>
                    <a:pt x="1171292" y="174148"/>
                  </a:lnTo>
                  <a:lnTo>
                    <a:pt x="1212974" y="155961"/>
                  </a:lnTo>
                  <a:lnTo>
                    <a:pt x="1255148" y="138707"/>
                  </a:lnTo>
                  <a:lnTo>
                    <a:pt x="1297799" y="122398"/>
                  </a:lnTo>
                  <a:lnTo>
                    <a:pt x="1340914" y="107047"/>
                  </a:lnTo>
                  <a:lnTo>
                    <a:pt x="1384481" y="92666"/>
                  </a:lnTo>
                  <a:lnTo>
                    <a:pt x="1428487" y="79270"/>
                  </a:lnTo>
                  <a:lnTo>
                    <a:pt x="1472918" y="66871"/>
                  </a:lnTo>
                  <a:lnTo>
                    <a:pt x="1517761" y="55482"/>
                  </a:lnTo>
                  <a:lnTo>
                    <a:pt x="1563004" y="45116"/>
                  </a:lnTo>
                  <a:lnTo>
                    <a:pt x="1608634" y="35785"/>
                  </a:lnTo>
                  <a:lnTo>
                    <a:pt x="1654637" y="27504"/>
                  </a:lnTo>
                  <a:lnTo>
                    <a:pt x="1701001" y="20285"/>
                  </a:lnTo>
                  <a:lnTo>
                    <a:pt x="1747712" y="14141"/>
                  </a:lnTo>
                  <a:lnTo>
                    <a:pt x="1794758" y="9085"/>
                  </a:lnTo>
                  <a:lnTo>
                    <a:pt x="1842125" y="5129"/>
                  </a:lnTo>
                  <a:lnTo>
                    <a:pt x="1889801" y="2288"/>
                  </a:lnTo>
                  <a:lnTo>
                    <a:pt x="1937772" y="574"/>
                  </a:lnTo>
                  <a:lnTo>
                    <a:pt x="1986025" y="0"/>
                  </a:lnTo>
                  <a:lnTo>
                    <a:pt x="2034279" y="574"/>
                  </a:lnTo>
                  <a:lnTo>
                    <a:pt x="2082250" y="2288"/>
                  </a:lnTo>
                  <a:lnTo>
                    <a:pt x="2129926" y="5129"/>
                  </a:lnTo>
                  <a:lnTo>
                    <a:pt x="2177293" y="9085"/>
                  </a:lnTo>
                  <a:lnTo>
                    <a:pt x="2224339" y="14141"/>
                  </a:lnTo>
                  <a:lnTo>
                    <a:pt x="2271050" y="20285"/>
                  </a:lnTo>
                  <a:lnTo>
                    <a:pt x="2317413" y="27504"/>
                  </a:lnTo>
                  <a:lnTo>
                    <a:pt x="2363416" y="35785"/>
                  </a:lnTo>
                  <a:lnTo>
                    <a:pt x="2409046" y="45116"/>
                  </a:lnTo>
                  <a:lnTo>
                    <a:pt x="2454289" y="55482"/>
                  </a:lnTo>
                  <a:lnTo>
                    <a:pt x="2499133" y="66871"/>
                  </a:lnTo>
                  <a:lnTo>
                    <a:pt x="2543564" y="79270"/>
                  </a:lnTo>
                  <a:lnTo>
                    <a:pt x="2587569" y="92666"/>
                  </a:lnTo>
                  <a:lnTo>
                    <a:pt x="2631136" y="107047"/>
                  </a:lnTo>
                  <a:lnTo>
                    <a:pt x="2674252" y="122398"/>
                  </a:lnTo>
                  <a:lnTo>
                    <a:pt x="2716903" y="138707"/>
                  </a:lnTo>
                  <a:lnTo>
                    <a:pt x="2759076" y="155961"/>
                  </a:lnTo>
                  <a:lnTo>
                    <a:pt x="2800759" y="174148"/>
                  </a:lnTo>
                  <a:lnTo>
                    <a:pt x="2841938" y="193253"/>
                  </a:lnTo>
                  <a:lnTo>
                    <a:pt x="2882601" y="213265"/>
                  </a:lnTo>
                  <a:lnTo>
                    <a:pt x="2922734" y="234169"/>
                  </a:lnTo>
                  <a:lnTo>
                    <a:pt x="2962325" y="255954"/>
                  </a:lnTo>
                  <a:lnTo>
                    <a:pt x="3001360" y="278606"/>
                  </a:lnTo>
                  <a:lnTo>
                    <a:pt x="3039826" y="302111"/>
                  </a:lnTo>
                  <a:lnTo>
                    <a:pt x="3077711" y="326458"/>
                  </a:lnTo>
                  <a:lnTo>
                    <a:pt x="3115001" y="351633"/>
                  </a:lnTo>
                  <a:lnTo>
                    <a:pt x="3151684" y="377623"/>
                  </a:lnTo>
                  <a:lnTo>
                    <a:pt x="3187746" y="404415"/>
                  </a:lnTo>
                  <a:lnTo>
                    <a:pt x="3223174" y="431996"/>
                  </a:lnTo>
                  <a:lnTo>
                    <a:pt x="3257956" y="460354"/>
                  </a:lnTo>
                  <a:lnTo>
                    <a:pt x="3292079" y="489474"/>
                  </a:lnTo>
                  <a:lnTo>
                    <a:pt x="3325528" y="519344"/>
                  </a:lnTo>
                  <a:lnTo>
                    <a:pt x="3358292" y="549952"/>
                  </a:lnTo>
                  <a:lnTo>
                    <a:pt x="3390358" y="581284"/>
                  </a:lnTo>
                  <a:lnTo>
                    <a:pt x="3421711" y="613327"/>
                  </a:lnTo>
                  <a:lnTo>
                    <a:pt x="3452341" y="646068"/>
                  </a:lnTo>
                  <a:lnTo>
                    <a:pt x="3482232" y="679494"/>
                  </a:lnTo>
                  <a:lnTo>
                    <a:pt x="3511373" y="713592"/>
                  </a:lnTo>
                  <a:lnTo>
                    <a:pt x="3539750" y="748349"/>
                  </a:lnTo>
                  <a:lnTo>
                    <a:pt x="3567351" y="783753"/>
                  </a:lnTo>
                  <a:lnTo>
                    <a:pt x="3594162" y="819790"/>
                  </a:lnTo>
                  <a:lnTo>
                    <a:pt x="3620170" y="856447"/>
                  </a:lnTo>
                  <a:lnTo>
                    <a:pt x="3645363" y="893711"/>
                  </a:lnTo>
                  <a:lnTo>
                    <a:pt x="3669727" y="931569"/>
                  </a:lnTo>
                  <a:lnTo>
                    <a:pt x="3693249" y="970008"/>
                  </a:lnTo>
                  <a:lnTo>
                    <a:pt x="3715917" y="1009016"/>
                  </a:lnTo>
                  <a:lnTo>
                    <a:pt x="3737717" y="1048578"/>
                  </a:lnTo>
                  <a:lnTo>
                    <a:pt x="3758636" y="1088683"/>
                  </a:lnTo>
                  <a:lnTo>
                    <a:pt x="3778661" y="1129317"/>
                  </a:lnTo>
                  <a:lnTo>
                    <a:pt x="3797780" y="1170468"/>
                  </a:lnTo>
                  <a:lnTo>
                    <a:pt x="3815979" y="1212121"/>
                  </a:lnTo>
                  <a:lnTo>
                    <a:pt x="3833246" y="1254265"/>
                  </a:lnTo>
                  <a:lnTo>
                    <a:pt x="3849567" y="1296886"/>
                  </a:lnTo>
                  <a:lnTo>
                    <a:pt x="3864929" y="1339971"/>
                  </a:lnTo>
                  <a:lnTo>
                    <a:pt x="3879319" y="1383507"/>
                  </a:lnTo>
                  <a:lnTo>
                    <a:pt x="3892725" y="1427482"/>
                  </a:lnTo>
                  <a:lnTo>
                    <a:pt x="3905133" y="1471882"/>
                  </a:lnTo>
                  <a:lnTo>
                    <a:pt x="3916530" y="1516694"/>
                  </a:lnTo>
                  <a:lnTo>
                    <a:pt x="3926903" y="1561905"/>
                  </a:lnTo>
                  <a:lnTo>
                    <a:pt x="3936240" y="1607503"/>
                  </a:lnTo>
                  <a:lnTo>
                    <a:pt x="3944527" y="1653473"/>
                  </a:lnTo>
                  <a:lnTo>
                    <a:pt x="3951751" y="1699804"/>
                  </a:lnTo>
                  <a:lnTo>
                    <a:pt x="3957900" y="1746483"/>
                  </a:lnTo>
                  <a:lnTo>
                    <a:pt x="3962960" y="1793495"/>
                  </a:lnTo>
                  <a:lnTo>
                    <a:pt x="3966918" y="1840829"/>
                  </a:lnTo>
                  <a:lnTo>
                    <a:pt x="3969761" y="1888471"/>
                  </a:lnTo>
                  <a:lnTo>
                    <a:pt x="3971476" y="1936409"/>
                  </a:lnTo>
                  <a:lnTo>
                    <a:pt x="3972051" y="1984628"/>
                  </a:lnTo>
                  <a:lnTo>
                    <a:pt x="3971476" y="2032845"/>
                  </a:lnTo>
                  <a:lnTo>
                    <a:pt x="3969761" y="2080779"/>
                  </a:lnTo>
                  <a:lnTo>
                    <a:pt x="3966918" y="2128418"/>
                  </a:lnTo>
                  <a:lnTo>
                    <a:pt x="3962960" y="2175749"/>
                  </a:lnTo>
                  <a:lnTo>
                    <a:pt x="3957900" y="2222759"/>
                  </a:lnTo>
                  <a:lnTo>
                    <a:pt x="3951751" y="2269434"/>
                  </a:lnTo>
                  <a:lnTo>
                    <a:pt x="3944527" y="2315762"/>
                  </a:lnTo>
                  <a:lnTo>
                    <a:pt x="3936240" y="2361730"/>
                  </a:lnTo>
                  <a:lnTo>
                    <a:pt x="3926903" y="2407325"/>
                  </a:lnTo>
                  <a:lnTo>
                    <a:pt x="3916530" y="2452533"/>
                  </a:lnTo>
                  <a:lnTo>
                    <a:pt x="3905133" y="2497342"/>
                  </a:lnTo>
                  <a:lnTo>
                    <a:pt x="3892725" y="2541739"/>
                  </a:lnTo>
                  <a:lnTo>
                    <a:pt x="3879319" y="2585711"/>
                  </a:lnTo>
                  <a:lnTo>
                    <a:pt x="3864929" y="2629244"/>
                  </a:lnTo>
                  <a:lnTo>
                    <a:pt x="3849567" y="2672327"/>
                  </a:lnTo>
                  <a:lnTo>
                    <a:pt x="3833246" y="2714945"/>
                  </a:lnTo>
                  <a:lnTo>
                    <a:pt x="3815979" y="2757086"/>
                  </a:lnTo>
                  <a:lnTo>
                    <a:pt x="3797780" y="2798737"/>
                  </a:lnTo>
                  <a:lnTo>
                    <a:pt x="3778661" y="2839885"/>
                  </a:lnTo>
                  <a:lnTo>
                    <a:pt x="3758636" y="2880516"/>
                  </a:lnTo>
                  <a:lnTo>
                    <a:pt x="3737717" y="2920618"/>
                  </a:lnTo>
                  <a:lnTo>
                    <a:pt x="3715917" y="2960179"/>
                  </a:lnTo>
                  <a:lnTo>
                    <a:pt x="3693249" y="2999184"/>
                  </a:lnTo>
                  <a:lnTo>
                    <a:pt x="3669727" y="3037621"/>
                  </a:lnTo>
                  <a:lnTo>
                    <a:pt x="3645363" y="3075476"/>
                  </a:lnTo>
                  <a:lnTo>
                    <a:pt x="3620170" y="3112738"/>
                  </a:lnTo>
                  <a:lnTo>
                    <a:pt x="3594162" y="3149393"/>
                  </a:lnTo>
                  <a:lnTo>
                    <a:pt x="3567351" y="3185427"/>
                  </a:lnTo>
                  <a:lnTo>
                    <a:pt x="3539750" y="3220828"/>
                  </a:lnTo>
                  <a:lnTo>
                    <a:pt x="3511373" y="3255583"/>
                  </a:lnTo>
                  <a:lnTo>
                    <a:pt x="3482232" y="3289679"/>
                  </a:lnTo>
                  <a:lnTo>
                    <a:pt x="3452341" y="3323103"/>
                  </a:lnTo>
                  <a:lnTo>
                    <a:pt x="3421711" y="3355842"/>
                  </a:lnTo>
                  <a:lnTo>
                    <a:pt x="3390358" y="3387883"/>
                  </a:lnTo>
                  <a:lnTo>
                    <a:pt x="3358292" y="3419213"/>
                  </a:lnTo>
                  <a:lnTo>
                    <a:pt x="3325528" y="3449819"/>
                  </a:lnTo>
                  <a:lnTo>
                    <a:pt x="3292079" y="3479687"/>
                  </a:lnTo>
                  <a:lnTo>
                    <a:pt x="3257956" y="3508806"/>
                  </a:lnTo>
                  <a:lnTo>
                    <a:pt x="3223174" y="3537161"/>
                  </a:lnTo>
                  <a:lnTo>
                    <a:pt x="3187746" y="3564741"/>
                  </a:lnTo>
                  <a:lnTo>
                    <a:pt x="3151684" y="3591531"/>
                  </a:lnTo>
                  <a:lnTo>
                    <a:pt x="3115001" y="3617519"/>
                  </a:lnTo>
                  <a:lnTo>
                    <a:pt x="3077711" y="3642693"/>
                  </a:lnTo>
                  <a:lnTo>
                    <a:pt x="3039826" y="3667038"/>
                  </a:lnTo>
                  <a:lnTo>
                    <a:pt x="3001360" y="3690542"/>
                  </a:lnTo>
                  <a:lnTo>
                    <a:pt x="2962325" y="3713192"/>
                  </a:lnTo>
                  <a:lnTo>
                    <a:pt x="2922734" y="3734975"/>
                  </a:lnTo>
                  <a:lnTo>
                    <a:pt x="2882601" y="3755879"/>
                  </a:lnTo>
                  <a:lnTo>
                    <a:pt x="2841938" y="3775889"/>
                  </a:lnTo>
                  <a:lnTo>
                    <a:pt x="2800759" y="3794993"/>
                  </a:lnTo>
                  <a:lnTo>
                    <a:pt x="2759076" y="3813178"/>
                  </a:lnTo>
                  <a:lnTo>
                    <a:pt x="2716903" y="3830432"/>
                  </a:lnTo>
                  <a:lnTo>
                    <a:pt x="2674252" y="3846740"/>
                  </a:lnTo>
                  <a:lnTo>
                    <a:pt x="2631136" y="3862090"/>
                  </a:lnTo>
                  <a:lnTo>
                    <a:pt x="2587569" y="3876469"/>
                  </a:lnTo>
                  <a:lnTo>
                    <a:pt x="2543564" y="3889865"/>
                  </a:lnTo>
                  <a:lnTo>
                    <a:pt x="2499133" y="3902263"/>
                  </a:lnTo>
                  <a:lnTo>
                    <a:pt x="2454289" y="3913652"/>
                  </a:lnTo>
                  <a:lnTo>
                    <a:pt x="2409046" y="3924017"/>
                  </a:lnTo>
                  <a:lnTo>
                    <a:pt x="2363416" y="3933347"/>
                  </a:lnTo>
                  <a:lnTo>
                    <a:pt x="2317413" y="3941627"/>
                  </a:lnTo>
                  <a:lnTo>
                    <a:pt x="2271050" y="3948846"/>
                  </a:lnTo>
                  <a:lnTo>
                    <a:pt x="2224339" y="3954990"/>
                  </a:lnTo>
                  <a:lnTo>
                    <a:pt x="2177293" y="3960046"/>
                  </a:lnTo>
                  <a:lnTo>
                    <a:pt x="2129926" y="3964001"/>
                  </a:lnTo>
                  <a:lnTo>
                    <a:pt x="2082250" y="3966842"/>
                  </a:lnTo>
                  <a:lnTo>
                    <a:pt x="2034279" y="3968556"/>
                  </a:lnTo>
                  <a:lnTo>
                    <a:pt x="1986025" y="3969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2" y="1444341"/>
              <a:ext cx="3972051" cy="396913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77942" y="1444341"/>
              <a:ext cx="3972560" cy="3969385"/>
            </a:xfrm>
            <a:custGeom>
              <a:avLst/>
              <a:gdLst/>
              <a:ahLst/>
              <a:cxnLst/>
              <a:rect l="l" t="t" r="r" b="b"/>
              <a:pathLst>
                <a:path w="3972560" h="3969385">
                  <a:moveTo>
                    <a:pt x="1986025" y="0"/>
                  </a:moveTo>
                  <a:lnTo>
                    <a:pt x="1937772" y="574"/>
                  </a:lnTo>
                  <a:lnTo>
                    <a:pt x="1889801" y="2288"/>
                  </a:lnTo>
                  <a:lnTo>
                    <a:pt x="1842125" y="5129"/>
                  </a:lnTo>
                  <a:lnTo>
                    <a:pt x="1794758" y="9085"/>
                  </a:lnTo>
                  <a:lnTo>
                    <a:pt x="1747712" y="14141"/>
                  </a:lnTo>
                  <a:lnTo>
                    <a:pt x="1701001" y="20285"/>
                  </a:lnTo>
                  <a:lnTo>
                    <a:pt x="1654637" y="27504"/>
                  </a:lnTo>
                  <a:lnTo>
                    <a:pt x="1608634" y="35785"/>
                  </a:lnTo>
                  <a:lnTo>
                    <a:pt x="1563004" y="45116"/>
                  </a:lnTo>
                  <a:lnTo>
                    <a:pt x="1517761" y="55482"/>
                  </a:lnTo>
                  <a:lnTo>
                    <a:pt x="1472918" y="66871"/>
                  </a:lnTo>
                  <a:lnTo>
                    <a:pt x="1428487" y="79270"/>
                  </a:lnTo>
                  <a:lnTo>
                    <a:pt x="1384481" y="92666"/>
                  </a:lnTo>
                  <a:lnTo>
                    <a:pt x="1340914" y="107047"/>
                  </a:lnTo>
                  <a:lnTo>
                    <a:pt x="1297799" y="122398"/>
                  </a:lnTo>
                  <a:lnTo>
                    <a:pt x="1255148" y="138707"/>
                  </a:lnTo>
                  <a:lnTo>
                    <a:pt x="1212974" y="155961"/>
                  </a:lnTo>
                  <a:lnTo>
                    <a:pt x="1171292" y="174148"/>
                  </a:lnTo>
                  <a:lnTo>
                    <a:pt x="1130112" y="193253"/>
                  </a:lnTo>
                  <a:lnTo>
                    <a:pt x="1089450" y="213265"/>
                  </a:lnTo>
                  <a:lnTo>
                    <a:pt x="1049316" y="234169"/>
                  </a:lnTo>
                  <a:lnTo>
                    <a:pt x="1009726" y="255954"/>
                  </a:lnTo>
                  <a:lnTo>
                    <a:pt x="970691" y="278606"/>
                  </a:lnTo>
                  <a:lnTo>
                    <a:pt x="932224" y="302111"/>
                  </a:lnTo>
                  <a:lnTo>
                    <a:pt x="894340" y="326458"/>
                  </a:lnTo>
                  <a:lnTo>
                    <a:pt x="857049" y="351633"/>
                  </a:lnTo>
                  <a:lnTo>
                    <a:pt x="820367" y="377623"/>
                  </a:lnTo>
                  <a:lnTo>
                    <a:pt x="784305" y="404415"/>
                  </a:lnTo>
                  <a:lnTo>
                    <a:pt x="748876" y="431996"/>
                  </a:lnTo>
                  <a:lnTo>
                    <a:pt x="714094" y="460354"/>
                  </a:lnTo>
                  <a:lnTo>
                    <a:pt x="679972" y="489474"/>
                  </a:lnTo>
                  <a:lnTo>
                    <a:pt x="646522" y="519344"/>
                  </a:lnTo>
                  <a:lnTo>
                    <a:pt x="613758" y="549952"/>
                  </a:lnTo>
                  <a:lnTo>
                    <a:pt x="581693" y="581284"/>
                  </a:lnTo>
                  <a:lnTo>
                    <a:pt x="550339" y="613327"/>
                  </a:lnTo>
                  <a:lnTo>
                    <a:pt x="519710" y="646068"/>
                  </a:lnTo>
                  <a:lnTo>
                    <a:pt x="489819" y="679494"/>
                  </a:lnTo>
                  <a:lnTo>
                    <a:pt x="460678" y="713592"/>
                  </a:lnTo>
                  <a:lnTo>
                    <a:pt x="432300" y="748349"/>
                  </a:lnTo>
                  <a:lnTo>
                    <a:pt x="404700" y="783753"/>
                  </a:lnTo>
                  <a:lnTo>
                    <a:pt x="377889" y="819790"/>
                  </a:lnTo>
                  <a:lnTo>
                    <a:pt x="351881" y="856447"/>
                  </a:lnTo>
                  <a:lnTo>
                    <a:pt x="326688" y="893711"/>
                  </a:lnTo>
                  <a:lnTo>
                    <a:pt x="302324" y="931569"/>
                  </a:lnTo>
                  <a:lnTo>
                    <a:pt x="278802" y="970008"/>
                  </a:lnTo>
                  <a:lnTo>
                    <a:pt x="256134" y="1009016"/>
                  </a:lnTo>
                  <a:lnTo>
                    <a:pt x="234334" y="1048578"/>
                  </a:lnTo>
                  <a:lnTo>
                    <a:pt x="213415" y="1088683"/>
                  </a:lnTo>
                  <a:lnTo>
                    <a:pt x="193389" y="1129317"/>
                  </a:lnTo>
                  <a:lnTo>
                    <a:pt x="174270" y="1170468"/>
                  </a:lnTo>
                  <a:lnTo>
                    <a:pt x="156071" y="1212121"/>
                  </a:lnTo>
                  <a:lnTo>
                    <a:pt x="138805" y="1254265"/>
                  </a:lnTo>
                  <a:lnTo>
                    <a:pt x="122484" y="1296886"/>
                  </a:lnTo>
                  <a:lnTo>
                    <a:pt x="107122" y="1339971"/>
                  </a:lnTo>
                  <a:lnTo>
                    <a:pt x="92732" y="1383507"/>
                  </a:lnTo>
                  <a:lnTo>
                    <a:pt x="79326" y="1427482"/>
                  </a:lnTo>
                  <a:lnTo>
                    <a:pt x="66918" y="1471882"/>
                  </a:lnTo>
                  <a:lnTo>
                    <a:pt x="55521" y="1516694"/>
                  </a:lnTo>
                  <a:lnTo>
                    <a:pt x="45147" y="1561905"/>
                  </a:lnTo>
                  <a:lnTo>
                    <a:pt x="35811" y="1607503"/>
                  </a:lnTo>
                  <a:lnTo>
                    <a:pt x="27524" y="1653473"/>
                  </a:lnTo>
                  <a:lnTo>
                    <a:pt x="20299" y="1699804"/>
                  </a:lnTo>
                  <a:lnTo>
                    <a:pt x="14151" y="1746483"/>
                  </a:lnTo>
                  <a:lnTo>
                    <a:pt x="9091" y="1793495"/>
                  </a:lnTo>
                  <a:lnTo>
                    <a:pt x="5133" y="1840829"/>
                  </a:lnTo>
                  <a:lnTo>
                    <a:pt x="2290" y="1888471"/>
                  </a:lnTo>
                  <a:lnTo>
                    <a:pt x="574" y="1936409"/>
                  </a:lnTo>
                  <a:lnTo>
                    <a:pt x="0" y="1984628"/>
                  </a:lnTo>
                  <a:lnTo>
                    <a:pt x="574" y="2032845"/>
                  </a:lnTo>
                  <a:lnTo>
                    <a:pt x="2290" y="2080779"/>
                  </a:lnTo>
                  <a:lnTo>
                    <a:pt x="5133" y="2128418"/>
                  </a:lnTo>
                  <a:lnTo>
                    <a:pt x="9091" y="2175749"/>
                  </a:lnTo>
                  <a:lnTo>
                    <a:pt x="14151" y="2222759"/>
                  </a:lnTo>
                  <a:lnTo>
                    <a:pt x="20299" y="2269434"/>
                  </a:lnTo>
                  <a:lnTo>
                    <a:pt x="27524" y="2315762"/>
                  </a:lnTo>
                  <a:lnTo>
                    <a:pt x="35811" y="2361730"/>
                  </a:lnTo>
                  <a:lnTo>
                    <a:pt x="45147" y="2407325"/>
                  </a:lnTo>
                  <a:lnTo>
                    <a:pt x="55521" y="2452533"/>
                  </a:lnTo>
                  <a:lnTo>
                    <a:pt x="66918" y="2497342"/>
                  </a:lnTo>
                  <a:lnTo>
                    <a:pt x="79326" y="2541739"/>
                  </a:lnTo>
                  <a:lnTo>
                    <a:pt x="92732" y="2585711"/>
                  </a:lnTo>
                  <a:lnTo>
                    <a:pt x="107122" y="2629244"/>
                  </a:lnTo>
                  <a:lnTo>
                    <a:pt x="122484" y="2672327"/>
                  </a:lnTo>
                  <a:lnTo>
                    <a:pt x="138805" y="2714945"/>
                  </a:lnTo>
                  <a:lnTo>
                    <a:pt x="156071" y="2757086"/>
                  </a:lnTo>
                  <a:lnTo>
                    <a:pt x="174270" y="2798737"/>
                  </a:lnTo>
                  <a:lnTo>
                    <a:pt x="193389" y="2839885"/>
                  </a:lnTo>
                  <a:lnTo>
                    <a:pt x="213415" y="2880516"/>
                  </a:lnTo>
                  <a:lnTo>
                    <a:pt x="234334" y="2920618"/>
                  </a:lnTo>
                  <a:lnTo>
                    <a:pt x="256134" y="2960179"/>
                  </a:lnTo>
                  <a:lnTo>
                    <a:pt x="278802" y="2999184"/>
                  </a:lnTo>
                  <a:lnTo>
                    <a:pt x="302324" y="3037621"/>
                  </a:lnTo>
                  <a:lnTo>
                    <a:pt x="326688" y="3075476"/>
                  </a:lnTo>
                  <a:lnTo>
                    <a:pt x="351881" y="3112738"/>
                  </a:lnTo>
                  <a:lnTo>
                    <a:pt x="377889" y="3149393"/>
                  </a:lnTo>
                  <a:lnTo>
                    <a:pt x="404700" y="3185427"/>
                  </a:lnTo>
                  <a:lnTo>
                    <a:pt x="432300" y="3220828"/>
                  </a:lnTo>
                  <a:lnTo>
                    <a:pt x="460678" y="3255583"/>
                  </a:lnTo>
                  <a:lnTo>
                    <a:pt x="489819" y="3289679"/>
                  </a:lnTo>
                  <a:lnTo>
                    <a:pt x="519710" y="3323103"/>
                  </a:lnTo>
                  <a:lnTo>
                    <a:pt x="550339" y="3355842"/>
                  </a:lnTo>
                  <a:lnTo>
                    <a:pt x="581693" y="3387883"/>
                  </a:lnTo>
                  <a:lnTo>
                    <a:pt x="613758" y="3419213"/>
                  </a:lnTo>
                  <a:lnTo>
                    <a:pt x="646522" y="3449819"/>
                  </a:lnTo>
                  <a:lnTo>
                    <a:pt x="679972" y="3479687"/>
                  </a:lnTo>
                  <a:lnTo>
                    <a:pt x="714094" y="3508806"/>
                  </a:lnTo>
                  <a:lnTo>
                    <a:pt x="748876" y="3537161"/>
                  </a:lnTo>
                  <a:lnTo>
                    <a:pt x="784305" y="3564741"/>
                  </a:lnTo>
                  <a:lnTo>
                    <a:pt x="820367" y="3591531"/>
                  </a:lnTo>
                  <a:lnTo>
                    <a:pt x="857049" y="3617519"/>
                  </a:lnTo>
                  <a:lnTo>
                    <a:pt x="894340" y="3642693"/>
                  </a:lnTo>
                  <a:lnTo>
                    <a:pt x="932224" y="3667038"/>
                  </a:lnTo>
                  <a:lnTo>
                    <a:pt x="970691" y="3690542"/>
                  </a:lnTo>
                  <a:lnTo>
                    <a:pt x="1009726" y="3713192"/>
                  </a:lnTo>
                  <a:lnTo>
                    <a:pt x="1049316" y="3734975"/>
                  </a:lnTo>
                  <a:lnTo>
                    <a:pt x="1089450" y="3755879"/>
                  </a:lnTo>
                  <a:lnTo>
                    <a:pt x="1130112" y="3775889"/>
                  </a:lnTo>
                  <a:lnTo>
                    <a:pt x="1171292" y="3794993"/>
                  </a:lnTo>
                  <a:lnTo>
                    <a:pt x="1212974" y="3813178"/>
                  </a:lnTo>
                  <a:lnTo>
                    <a:pt x="1255148" y="3830432"/>
                  </a:lnTo>
                  <a:lnTo>
                    <a:pt x="1297799" y="3846740"/>
                  </a:lnTo>
                  <a:lnTo>
                    <a:pt x="1340914" y="3862090"/>
                  </a:lnTo>
                  <a:lnTo>
                    <a:pt x="1384481" y="3876469"/>
                  </a:lnTo>
                  <a:lnTo>
                    <a:pt x="1428487" y="3889865"/>
                  </a:lnTo>
                  <a:lnTo>
                    <a:pt x="1472918" y="3902263"/>
                  </a:lnTo>
                  <a:lnTo>
                    <a:pt x="1517761" y="3913652"/>
                  </a:lnTo>
                  <a:lnTo>
                    <a:pt x="1563004" y="3924017"/>
                  </a:lnTo>
                  <a:lnTo>
                    <a:pt x="1608634" y="3933347"/>
                  </a:lnTo>
                  <a:lnTo>
                    <a:pt x="1654637" y="3941627"/>
                  </a:lnTo>
                  <a:lnTo>
                    <a:pt x="1701001" y="3948846"/>
                  </a:lnTo>
                  <a:lnTo>
                    <a:pt x="1747712" y="3954990"/>
                  </a:lnTo>
                  <a:lnTo>
                    <a:pt x="1794758" y="3960046"/>
                  </a:lnTo>
                  <a:lnTo>
                    <a:pt x="1842125" y="3964001"/>
                  </a:lnTo>
                  <a:lnTo>
                    <a:pt x="1889801" y="3966842"/>
                  </a:lnTo>
                  <a:lnTo>
                    <a:pt x="1937772" y="3968556"/>
                  </a:lnTo>
                  <a:lnTo>
                    <a:pt x="1986025" y="3969130"/>
                  </a:lnTo>
                  <a:lnTo>
                    <a:pt x="2034279" y="3968556"/>
                  </a:lnTo>
                  <a:lnTo>
                    <a:pt x="2082250" y="3966842"/>
                  </a:lnTo>
                  <a:lnTo>
                    <a:pt x="2129926" y="3964001"/>
                  </a:lnTo>
                  <a:lnTo>
                    <a:pt x="2177293" y="3960046"/>
                  </a:lnTo>
                  <a:lnTo>
                    <a:pt x="2224339" y="3954990"/>
                  </a:lnTo>
                  <a:lnTo>
                    <a:pt x="2271050" y="3948846"/>
                  </a:lnTo>
                  <a:lnTo>
                    <a:pt x="2317413" y="3941627"/>
                  </a:lnTo>
                  <a:lnTo>
                    <a:pt x="2363416" y="3933347"/>
                  </a:lnTo>
                  <a:lnTo>
                    <a:pt x="2409046" y="3924017"/>
                  </a:lnTo>
                  <a:lnTo>
                    <a:pt x="2454289" y="3913652"/>
                  </a:lnTo>
                  <a:lnTo>
                    <a:pt x="2499133" y="3902263"/>
                  </a:lnTo>
                  <a:lnTo>
                    <a:pt x="2543564" y="3889865"/>
                  </a:lnTo>
                  <a:lnTo>
                    <a:pt x="2587569" y="3876469"/>
                  </a:lnTo>
                  <a:lnTo>
                    <a:pt x="2631136" y="3862090"/>
                  </a:lnTo>
                  <a:lnTo>
                    <a:pt x="2674252" y="3846740"/>
                  </a:lnTo>
                  <a:lnTo>
                    <a:pt x="2716903" y="3830432"/>
                  </a:lnTo>
                  <a:lnTo>
                    <a:pt x="2759076" y="3813178"/>
                  </a:lnTo>
                  <a:lnTo>
                    <a:pt x="2800759" y="3794993"/>
                  </a:lnTo>
                  <a:lnTo>
                    <a:pt x="2841938" y="3775889"/>
                  </a:lnTo>
                  <a:lnTo>
                    <a:pt x="2882601" y="3755879"/>
                  </a:lnTo>
                  <a:lnTo>
                    <a:pt x="2922734" y="3734975"/>
                  </a:lnTo>
                  <a:lnTo>
                    <a:pt x="2962325" y="3713192"/>
                  </a:lnTo>
                  <a:lnTo>
                    <a:pt x="3001360" y="3690542"/>
                  </a:lnTo>
                  <a:lnTo>
                    <a:pt x="3039826" y="3667038"/>
                  </a:lnTo>
                  <a:lnTo>
                    <a:pt x="3077711" y="3642693"/>
                  </a:lnTo>
                  <a:lnTo>
                    <a:pt x="3115001" y="3617519"/>
                  </a:lnTo>
                  <a:lnTo>
                    <a:pt x="3151684" y="3591531"/>
                  </a:lnTo>
                  <a:lnTo>
                    <a:pt x="3187746" y="3564741"/>
                  </a:lnTo>
                  <a:lnTo>
                    <a:pt x="3223174" y="3537161"/>
                  </a:lnTo>
                  <a:lnTo>
                    <a:pt x="3257956" y="3508806"/>
                  </a:lnTo>
                  <a:lnTo>
                    <a:pt x="3292079" y="3479687"/>
                  </a:lnTo>
                  <a:lnTo>
                    <a:pt x="3325528" y="3449819"/>
                  </a:lnTo>
                  <a:lnTo>
                    <a:pt x="3358292" y="3419213"/>
                  </a:lnTo>
                  <a:lnTo>
                    <a:pt x="3390358" y="3387883"/>
                  </a:lnTo>
                  <a:lnTo>
                    <a:pt x="3421711" y="3355842"/>
                  </a:lnTo>
                  <a:lnTo>
                    <a:pt x="3452341" y="3323103"/>
                  </a:lnTo>
                  <a:lnTo>
                    <a:pt x="3482232" y="3289679"/>
                  </a:lnTo>
                  <a:lnTo>
                    <a:pt x="3511373" y="3255583"/>
                  </a:lnTo>
                  <a:lnTo>
                    <a:pt x="3539750" y="3220828"/>
                  </a:lnTo>
                  <a:lnTo>
                    <a:pt x="3567351" y="3185427"/>
                  </a:lnTo>
                  <a:lnTo>
                    <a:pt x="3594162" y="3149393"/>
                  </a:lnTo>
                  <a:lnTo>
                    <a:pt x="3620170" y="3112738"/>
                  </a:lnTo>
                  <a:lnTo>
                    <a:pt x="3645363" y="3075476"/>
                  </a:lnTo>
                  <a:lnTo>
                    <a:pt x="3669727" y="3037621"/>
                  </a:lnTo>
                  <a:lnTo>
                    <a:pt x="3693249" y="2999184"/>
                  </a:lnTo>
                  <a:lnTo>
                    <a:pt x="3715917" y="2960179"/>
                  </a:lnTo>
                  <a:lnTo>
                    <a:pt x="3737717" y="2920618"/>
                  </a:lnTo>
                  <a:lnTo>
                    <a:pt x="3758636" y="2880516"/>
                  </a:lnTo>
                  <a:lnTo>
                    <a:pt x="3778661" y="2839885"/>
                  </a:lnTo>
                  <a:lnTo>
                    <a:pt x="3797780" y="2798737"/>
                  </a:lnTo>
                  <a:lnTo>
                    <a:pt x="3815979" y="2757086"/>
                  </a:lnTo>
                  <a:lnTo>
                    <a:pt x="3833246" y="2714945"/>
                  </a:lnTo>
                  <a:lnTo>
                    <a:pt x="3849567" y="2672327"/>
                  </a:lnTo>
                  <a:lnTo>
                    <a:pt x="3864929" y="2629244"/>
                  </a:lnTo>
                  <a:lnTo>
                    <a:pt x="3879319" y="2585711"/>
                  </a:lnTo>
                  <a:lnTo>
                    <a:pt x="3892725" y="2541739"/>
                  </a:lnTo>
                  <a:lnTo>
                    <a:pt x="3905133" y="2497342"/>
                  </a:lnTo>
                  <a:lnTo>
                    <a:pt x="3916530" y="2452533"/>
                  </a:lnTo>
                  <a:lnTo>
                    <a:pt x="3926903" y="2407325"/>
                  </a:lnTo>
                  <a:lnTo>
                    <a:pt x="3936240" y="2361730"/>
                  </a:lnTo>
                  <a:lnTo>
                    <a:pt x="3944527" y="2315762"/>
                  </a:lnTo>
                  <a:lnTo>
                    <a:pt x="3951751" y="2269434"/>
                  </a:lnTo>
                  <a:lnTo>
                    <a:pt x="3957900" y="2222759"/>
                  </a:lnTo>
                  <a:lnTo>
                    <a:pt x="3962960" y="2175749"/>
                  </a:lnTo>
                  <a:lnTo>
                    <a:pt x="3966918" y="2128418"/>
                  </a:lnTo>
                  <a:lnTo>
                    <a:pt x="3969761" y="2080779"/>
                  </a:lnTo>
                  <a:lnTo>
                    <a:pt x="3971476" y="2032845"/>
                  </a:lnTo>
                  <a:lnTo>
                    <a:pt x="3972051" y="1984628"/>
                  </a:lnTo>
                  <a:lnTo>
                    <a:pt x="3971476" y="1936409"/>
                  </a:lnTo>
                  <a:lnTo>
                    <a:pt x="3969761" y="1888471"/>
                  </a:lnTo>
                  <a:lnTo>
                    <a:pt x="3966918" y="1840829"/>
                  </a:lnTo>
                  <a:lnTo>
                    <a:pt x="3962960" y="1793495"/>
                  </a:lnTo>
                  <a:lnTo>
                    <a:pt x="3957900" y="1746483"/>
                  </a:lnTo>
                  <a:lnTo>
                    <a:pt x="3951751" y="1699804"/>
                  </a:lnTo>
                  <a:lnTo>
                    <a:pt x="3944527" y="1653473"/>
                  </a:lnTo>
                  <a:lnTo>
                    <a:pt x="3936240" y="1607503"/>
                  </a:lnTo>
                  <a:lnTo>
                    <a:pt x="3926903" y="1561905"/>
                  </a:lnTo>
                  <a:lnTo>
                    <a:pt x="3916530" y="1516694"/>
                  </a:lnTo>
                  <a:lnTo>
                    <a:pt x="3905133" y="1471882"/>
                  </a:lnTo>
                  <a:lnTo>
                    <a:pt x="3892725" y="1427482"/>
                  </a:lnTo>
                  <a:lnTo>
                    <a:pt x="3879319" y="1383507"/>
                  </a:lnTo>
                  <a:lnTo>
                    <a:pt x="3864929" y="1339971"/>
                  </a:lnTo>
                  <a:lnTo>
                    <a:pt x="3849567" y="1296886"/>
                  </a:lnTo>
                  <a:lnTo>
                    <a:pt x="3833246" y="1254265"/>
                  </a:lnTo>
                  <a:lnTo>
                    <a:pt x="3815979" y="1212121"/>
                  </a:lnTo>
                  <a:lnTo>
                    <a:pt x="3797780" y="1170468"/>
                  </a:lnTo>
                  <a:lnTo>
                    <a:pt x="3778661" y="1129317"/>
                  </a:lnTo>
                  <a:lnTo>
                    <a:pt x="3758636" y="1088683"/>
                  </a:lnTo>
                  <a:lnTo>
                    <a:pt x="3737717" y="1048578"/>
                  </a:lnTo>
                  <a:lnTo>
                    <a:pt x="3715917" y="1009016"/>
                  </a:lnTo>
                  <a:lnTo>
                    <a:pt x="3693249" y="970008"/>
                  </a:lnTo>
                  <a:lnTo>
                    <a:pt x="3669727" y="931569"/>
                  </a:lnTo>
                  <a:lnTo>
                    <a:pt x="3645363" y="893711"/>
                  </a:lnTo>
                  <a:lnTo>
                    <a:pt x="3620170" y="856447"/>
                  </a:lnTo>
                  <a:lnTo>
                    <a:pt x="3594162" y="819790"/>
                  </a:lnTo>
                  <a:lnTo>
                    <a:pt x="3567351" y="783753"/>
                  </a:lnTo>
                  <a:lnTo>
                    <a:pt x="3539750" y="748349"/>
                  </a:lnTo>
                  <a:lnTo>
                    <a:pt x="3511373" y="713592"/>
                  </a:lnTo>
                  <a:lnTo>
                    <a:pt x="3482232" y="679494"/>
                  </a:lnTo>
                  <a:lnTo>
                    <a:pt x="3452341" y="646068"/>
                  </a:lnTo>
                  <a:lnTo>
                    <a:pt x="3421711" y="613327"/>
                  </a:lnTo>
                  <a:lnTo>
                    <a:pt x="3390358" y="581284"/>
                  </a:lnTo>
                  <a:lnTo>
                    <a:pt x="3358292" y="549952"/>
                  </a:lnTo>
                  <a:lnTo>
                    <a:pt x="3325528" y="519344"/>
                  </a:lnTo>
                  <a:lnTo>
                    <a:pt x="3292079" y="489474"/>
                  </a:lnTo>
                  <a:lnTo>
                    <a:pt x="3257956" y="460354"/>
                  </a:lnTo>
                  <a:lnTo>
                    <a:pt x="3223174" y="431996"/>
                  </a:lnTo>
                  <a:lnTo>
                    <a:pt x="3187746" y="404415"/>
                  </a:lnTo>
                  <a:lnTo>
                    <a:pt x="3151684" y="377623"/>
                  </a:lnTo>
                  <a:lnTo>
                    <a:pt x="3115001" y="351633"/>
                  </a:lnTo>
                  <a:lnTo>
                    <a:pt x="3077711" y="326458"/>
                  </a:lnTo>
                  <a:lnTo>
                    <a:pt x="3039826" y="302111"/>
                  </a:lnTo>
                  <a:lnTo>
                    <a:pt x="3001360" y="278606"/>
                  </a:lnTo>
                  <a:lnTo>
                    <a:pt x="2962325" y="255954"/>
                  </a:lnTo>
                  <a:lnTo>
                    <a:pt x="2922734" y="234169"/>
                  </a:lnTo>
                  <a:lnTo>
                    <a:pt x="2882601" y="213265"/>
                  </a:lnTo>
                  <a:lnTo>
                    <a:pt x="2841938" y="193253"/>
                  </a:lnTo>
                  <a:lnTo>
                    <a:pt x="2800759" y="174148"/>
                  </a:lnTo>
                  <a:lnTo>
                    <a:pt x="2759076" y="155961"/>
                  </a:lnTo>
                  <a:lnTo>
                    <a:pt x="2716903" y="138707"/>
                  </a:lnTo>
                  <a:lnTo>
                    <a:pt x="2674252" y="122398"/>
                  </a:lnTo>
                  <a:lnTo>
                    <a:pt x="2631136" y="107047"/>
                  </a:lnTo>
                  <a:lnTo>
                    <a:pt x="2587569" y="92666"/>
                  </a:lnTo>
                  <a:lnTo>
                    <a:pt x="2543564" y="79270"/>
                  </a:lnTo>
                  <a:lnTo>
                    <a:pt x="2499133" y="66871"/>
                  </a:lnTo>
                  <a:lnTo>
                    <a:pt x="2454289" y="55482"/>
                  </a:lnTo>
                  <a:lnTo>
                    <a:pt x="2409046" y="45116"/>
                  </a:lnTo>
                  <a:lnTo>
                    <a:pt x="2363416" y="35785"/>
                  </a:lnTo>
                  <a:lnTo>
                    <a:pt x="2317413" y="27504"/>
                  </a:lnTo>
                  <a:lnTo>
                    <a:pt x="2271050" y="20285"/>
                  </a:lnTo>
                  <a:lnTo>
                    <a:pt x="2224339" y="14141"/>
                  </a:lnTo>
                  <a:lnTo>
                    <a:pt x="2177293" y="9085"/>
                  </a:lnTo>
                  <a:lnTo>
                    <a:pt x="2129926" y="5129"/>
                  </a:lnTo>
                  <a:lnTo>
                    <a:pt x="2082250" y="2288"/>
                  </a:lnTo>
                  <a:lnTo>
                    <a:pt x="2034279" y="574"/>
                  </a:lnTo>
                  <a:lnTo>
                    <a:pt x="1986025" y="0"/>
                  </a:lnTo>
                  <a:close/>
                </a:path>
              </a:pathLst>
            </a:custGeom>
            <a:ln w="38099">
              <a:solidFill>
                <a:srgbClr val="58864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2100" y="4444999"/>
              <a:ext cx="1117599" cy="123189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5800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dirty="0" spc="-140"/>
              <a:t>Introduction</a:t>
            </a: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7957" y="3952154"/>
            <a:ext cx="4361947" cy="19247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505199" y="3327399"/>
            <a:ext cx="51708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4">
                <a:solidFill>
                  <a:srgbClr val="0D1F3C"/>
                </a:solidFill>
                <a:latin typeface="Trebuchet MS"/>
                <a:cs typeface="Trebuchet MS"/>
              </a:rPr>
              <a:t>Overview</a:t>
            </a:r>
            <a:r>
              <a:rPr dirty="0" sz="4800" spc="-16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4800">
                <a:solidFill>
                  <a:srgbClr val="0D1F3C"/>
                </a:solidFill>
                <a:latin typeface="Trebuchet MS"/>
                <a:cs typeface="Trebuchet MS"/>
              </a:rPr>
              <a:t>of</a:t>
            </a:r>
            <a:r>
              <a:rPr dirty="0" sz="4800" spc="-275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4800" spc="75">
                <a:solidFill>
                  <a:srgbClr val="0D1F3C"/>
                </a:solidFill>
                <a:latin typeface="Trebuchet MS"/>
                <a:cs typeface="Trebuchet MS"/>
              </a:rPr>
              <a:t>NumPy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z="8000" spc="890"/>
              <a:t>01</a:t>
            </a:r>
            <a:endParaRPr sz="8000"/>
          </a:p>
        </p:txBody>
      </p:sp>
      <p:sp>
        <p:nvSpPr>
          <p:cNvPr id="4" name="object 4" descr=""/>
          <p:cNvSpPr/>
          <p:nvPr/>
        </p:nvSpPr>
        <p:spPr>
          <a:xfrm>
            <a:off x="5506643" y="3121967"/>
            <a:ext cx="1301115" cy="635"/>
          </a:xfrm>
          <a:custGeom>
            <a:avLst/>
            <a:gdLst/>
            <a:ahLst/>
            <a:cxnLst/>
            <a:rect l="l" t="t" r="r" b="b"/>
            <a:pathLst>
              <a:path w="1301115" h="635">
                <a:moveTo>
                  <a:pt x="0" y="0"/>
                </a:moveTo>
                <a:lnTo>
                  <a:pt x="1300819" y="479"/>
                </a:lnTo>
              </a:path>
            </a:pathLst>
          </a:custGeom>
          <a:ln w="38099">
            <a:solidFill>
              <a:srgbClr val="5886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813177" y="4251424"/>
            <a:ext cx="4566285" cy="635"/>
          </a:xfrm>
          <a:custGeom>
            <a:avLst/>
            <a:gdLst/>
            <a:ahLst/>
            <a:cxnLst/>
            <a:rect l="l" t="t" r="r" b="b"/>
            <a:pathLst>
              <a:path w="4566284" h="635">
                <a:moveTo>
                  <a:pt x="0" y="0"/>
                </a:moveTo>
                <a:lnTo>
                  <a:pt x="4565829" y="479"/>
                </a:lnTo>
              </a:path>
            </a:pathLst>
          </a:custGeom>
          <a:ln w="38099">
            <a:solidFill>
              <a:srgbClr val="58864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7128" y="4914468"/>
            <a:ext cx="2595274" cy="194353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" cy="2908300"/>
            <a:chOff x="0" y="0"/>
            <a:chExt cx="1828800" cy="29083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" cy="1828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800"/>
              <a:ext cx="876300" cy="184150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6324" y="4979496"/>
            <a:ext cx="1285675" cy="18785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6200" y="0"/>
            <a:ext cx="1244599" cy="10032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0299" y="4978399"/>
            <a:ext cx="558799" cy="800099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458892" y="1425291"/>
            <a:ext cx="4010660" cy="4007485"/>
            <a:chOff x="1458892" y="1425291"/>
            <a:chExt cx="4010660" cy="4007485"/>
          </a:xfrm>
        </p:grpSpPr>
        <p:sp>
          <p:nvSpPr>
            <p:cNvPr id="10" name="object 10" descr=""/>
            <p:cNvSpPr/>
            <p:nvPr/>
          </p:nvSpPr>
          <p:spPr>
            <a:xfrm>
              <a:off x="1477942" y="1444341"/>
              <a:ext cx="3972560" cy="3969385"/>
            </a:xfrm>
            <a:custGeom>
              <a:avLst/>
              <a:gdLst/>
              <a:ahLst/>
              <a:cxnLst/>
              <a:rect l="l" t="t" r="r" b="b"/>
              <a:pathLst>
                <a:path w="3972560" h="3969385">
                  <a:moveTo>
                    <a:pt x="1986025" y="3969130"/>
                  </a:moveTo>
                  <a:lnTo>
                    <a:pt x="1937772" y="3968556"/>
                  </a:lnTo>
                  <a:lnTo>
                    <a:pt x="1889801" y="3966842"/>
                  </a:lnTo>
                  <a:lnTo>
                    <a:pt x="1842125" y="3964001"/>
                  </a:lnTo>
                  <a:lnTo>
                    <a:pt x="1794758" y="3960046"/>
                  </a:lnTo>
                  <a:lnTo>
                    <a:pt x="1747712" y="3954990"/>
                  </a:lnTo>
                  <a:lnTo>
                    <a:pt x="1701001" y="3948846"/>
                  </a:lnTo>
                  <a:lnTo>
                    <a:pt x="1654637" y="3941627"/>
                  </a:lnTo>
                  <a:lnTo>
                    <a:pt x="1608634" y="3933347"/>
                  </a:lnTo>
                  <a:lnTo>
                    <a:pt x="1563004" y="3924017"/>
                  </a:lnTo>
                  <a:lnTo>
                    <a:pt x="1517761" y="3913652"/>
                  </a:lnTo>
                  <a:lnTo>
                    <a:pt x="1472918" y="3902263"/>
                  </a:lnTo>
                  <a:lnTo>
                    <a:pt x="1428487" y="3889865"/>
                  </a:lnTo>
                  <a:lnTo>
                    <a:pt x="1384481" y="3876469"/>
                  </a:lnTo>
                  <a:lnTo>
                    <a:pt x="1340914" y="3862090"/>
                  </a:lnTo>
                  <a:lnTo>
                    <a:pt x="1297799" y="3846740"/>
                  </a:lnTo>
                  <a:lnTo>
                    <a:pt x="1255148" y="3830432"/>
                  </a:lnTo>
                  <a:lnTo>
                    <a:pt x="1212974" y="3813178"/>
                  </a:lnTo>
                  <a:lnTo>
                    <a:pt x="1171292" y="3794993"/>
                  </a:lnTo>
                  <a:lnTo>
                    <a:pt x="1130112" y="3775889"/>
                  </a:lnTo>
                  <a:lnTo>
                    <a:pt x="1089450" y="3755879"/>
                  </a:lnTo>
                  <a:lnTo>
                    <a:pt x="1049316" y="3734975"/>
                  </a:lnTo>
                  <a:lnTo>
                    <a:pt x="1009726" y="3713192"/>
                  </a:lnTo>
                  <a:lnTo>
                    <a:pt x="970691" y="3690542"/>
                  </a:lnTo>
                  <a:lnTo>
                    <a:pt x="932224" y="3667038"/>
                  </a:lnTo>
                  <a:lnTo>
                    <a:pt x="894340" y="3642693"/>
                  </a:lnTo>
                  <a:lnTo>
                    <a:pt x="857049" y="3617519"/>
                  </a:lnTo>
                  <a:lnTo>
                    <a:pt x="820367" y="3591531"/>
                  </a:lnTo>
                  <a:lnTo>
                    <a:pt x="784305" y="3564741"/>
                  </a:lnTo>
                  <a:lnTo>
                    <a:pt x="748876" y="3537161"/>
                  </a:lnTo>
                  <a:lnTo>
                    <a:pt x="714094" y="3508806"/>
                  </a:lnTo>
                  <a:lnTo>
                    <a:pt x="679972" y="3479687"/>
                  </a:lnTo>
                  <a:lnTo>
                    <a:pt x="646522" y="3449819"/>
                  </a:lnTo>
                  <a:lnTo>
                    <a:pt x="613758" y="3419213"/>
                  </a:lnTo>
                  <a:lnTo>
                    <a:pt x="581693" y="3387883"/>
                  </a:lnTo>
                  <a:lnTo>
                    <a:pt x="550339" y="3355842"/>
                  </a:lnTo>
                  <a:lnTo>
                    <a:pt x="519710" y="3323103"/>
                  </a:lnTo>
                  <a:lnTo>
                    <a:pt x="489819" y="3289679"/>
                  </a:lnTo>
                  <a:lnTo>
                    <a:pt x="460678" y="3255583"/>
                  </a:lnTo>
                  <a:lnTo>
                    <a:pt x="432300" y="3220828"/>
                  </a:lnTo>
                  <a:lnTo>
                    <a:pt x="404700" y="3185427"/>
                  </a:lnTo>
                  <a:lnTo>
                    <a:pt x="377889" y="3149393"/>
                  </a:lnTo>
                  <a:lnTo>
                    <a:pt x="351881" y="3112738"/>
                  </a:lnTo>
                  <a:lnTo>
                    <a:pt x="326688" y="3075476"/>
                  </a:lnTo>
                  <a:lnTo>
                    <a:pt x="302324" y="3037621"/>
                  </a:lnTo>
                  <a:lnTo>
                    <a:pt x="278802" y="2999184"/>
                  </a:lnTo>
                  <a:lnTo>
                    <a:pt x="256134" y="2960179"/>
                  </a:lnTo>
                  <a:lnTo>
                    <a:pt x="234334" y="2920618"/>
                  </a:lnTo>
                  <a:lnTo>
                    <a:pt x="213415" y="2880516"/>
                  </a:lnTo>
                  <a:lnTo>
                    <a:pt x="193389" y="2839885"/>
                  </a:lnTo>
                  <a:lnTo>
                    <a:pt x="174270" y="2798737"/>
                  </a:lnTo>
                  <a:lnTo>
                    <a:pt x="156071" y="2757086"/>
                  </a:lnTo>
                  <a:lnTo>
                    <a:pt x="138805" y="2714945"/>
                  </a:lnTo>
                  <a:lnTo>
                    <a:pt x="122484" y="2672327"/>
                  </a:lnTo>
                  <a:lnTo>
                    <a:pt x="107122" y="2629244"/>
                  </a:lnTo>
                  <a:lnTo>
                    <a:pt x="92732" y="2585711"/>
                  </a:lnTo>
                  <a:lnTo>
                    <a:pt x="79326" y="2541739"/>
                  </a:lnTo>
                  <a:lnTo>
                    <a:pt x="66918" y="2497342"/>
                  </a:lnTo>
                  <a:lnTo>
                    <a:pt x="55521" y="2452533"/>
                  </a:lnTo>
                  <a:lnTo>
                    <a:pt x="45147" y="2407325"/>
                  </a:lnTo>
                  <a:lnTo>
                    <a:pt x="35811" y="2361730"/>
                  </a:lnTo>
                  <a:lnTo>
                    <a:pt x="27524" y="2315762"/>
                  </a:lnTo>
                  <a:lnTo>
                    <a:pt x="20299" y="2269434"/>
                  </a:lnTo>
                  <a:lnTo>
                    <a:pt x="14151" y="2222759"/>
                  </a:lnTo>
                  <a:lnTo>
                    <a:pt x="9091" y="2175749"/>
                  </a:lnTo>
                  <a:lnTo>
                    <a:pt x="5133" y="2128418"/>
                  </a:lnTo>
                  <a:lnTo>
                    <a:pt x="2290" y="2080779"/>
                  </a:lnTo>
                  <a:lnTo>
                    <a:pt x="574" y="2032845"/>
                  </a:lnTo>
                  <a:lnTo>
                    <a:pt x="0" y="1984628"/>
                  </a:lnTo>
                  <a:lnTo>
                    <a:pt x="574" y="1936409"/>
                  </a:lnTo>
                  <a:lnTo>
                    <a:pt x="2290" y="1888471"/>
                  </a:lnTo>
                  <a:lnTo>
                    <a:pt x="5133" y="1840829"/>
                  </a:lnTo>
                  <a:lnTo>
                    <a:pt x="9091" y="1793495"/>
                  </a:lnTo>
                  <a:lnTo>
                    <a:pt x="14151" y="1746483"/>
                  </a:lnTo>
                  <a:lnTo>
                    <a:pt x="20299" y="1699804"/>
                  </a:lnTo>
                  <a:lnTo>
                    <a:pt x="27524" y="1653473"/>
                  </a:lnTo>
                  <a:lnTo>
                    <a:pt x="35811" y="1607503"/>
                  </a:lnTo>
                  <a:lnTo>
                    <a:pt x="45147" y="1561905"/>
                  </a:lnTo>
                  <a:lnTo>
                    <a:pt x="55521" y="1516694"/>
                  </a:lnTo>
                  <a:lnTo>
                    <a:pt x="66918" y="1471882"/>
                  </a:lnTo>
                  <a:lnTo>
                    <a:pt x="79326" y="1427482"/>
                  </a:lnTo>
                  <a:lnTo>
                    <a:pt x="92732" y="1383507"/>
                  </a:lnTo>
                  <a:lnTo>
                    <a:pt x="107122" y="1339971"/>
                  </a:lnTo>
                  <a:lnTo>
                    <a:pt x="122484" y="1296886"/>
                  </a:lnTo>
                  <a:lnTo>
                    <a:pt x="138805" y="1254265"/>
                  </a:lnTo>
                  <a:lnTo>
                    <a:pt x="156071" y="1212121"/>
                  </a:lnTo>
                  <a:lnTo>
                    <a:pt x="174270" y="1170468"/>
                  </a:lnTo>
                  <a:lnTo>
                    <a:pt x="193389" y="1129317"/>
                  </a:lnTo>
                  <a:lnTo>
                    <a:pt x="213415" y="1088683"/>
                  </a:lnTo>
                  <a:lnTo>
                    <a:pt x="234334" y="1048578"/>
                  </a:lnTo>
                  <a:lnTo>
                    <a:pt x="256134" y="1009016"/>
                  </a:lnTo>
                  <a:lnTo>
                    <a:pt x="278802" y="970008"/>
                  </a:lnTo>
                  <a:lnTo>
                    <a:pt x="302324" y="931569"/>
                  </a:lnTo>
                  <a:lnTo>
                    <a:pt x="326688" y="893711"/>
                  </a:lnTo>
                  <a:lnTo>
                    <a:pt x="351881" y="856447"/>
                  </a:lnTo>
                  <a:lnTo>
                    <a:pt x="377889" y="819790"/>
                  </a:lnTo>
                  <a:lnTo>
                    <a:pt x="404700" y="783753"/>
                  </a:lnTo>
                  <a:lnTo>
                    <a:pt x="432300" y="748349"/>
                  </a:lnTo>
                  <a:lnTo>
                    <a:pt x="460678" y="713592"/>
                  </a:lnTo>
                  <a:lnTo>
                    <a:pt x="489819" y="679494"/>
                  </a:lnTo>
                  <a:lnTo>
                    <a:pt x="519710" y="646068"/>
                  </a:lnTo>
                  <a:lnTo>
                    <a:pt x="550339" y="613327"/>
                  </a:lnTo>
                  <a:lnTo>
                    <a:pt x="581693" y="581284"/>
                  </a:lnTo>
                  <a:lnTo>
                    <a:pt x="613758" y="549952"/>
                  </a:lnTo>
                  <a:lnTo>
                    <a:pt x="646522" y="519344"/>
                  </a:lnTo>
                  <a:lnTo>
                    <a:pt x="679972" y="489474"/>
                  </a:lnTo>
                  <a:lnTo>
                    <a:pt x="714094" y="460354"/>
                  </a:lnTo>
                  <a:lnTo>
                    <a:pt x="748876" y="431996"/>
                  </a:lnTo>
                  <a:lnTo>
                    <a:pt x="784305" y="404415"/>
                  </a:lnTo>
                  <a:lnTo>
                    <a:pt x="820367" y="377623"/>
                  </a:lnTo>
                  <a:lnTo>
                    <a:pt x="857049" y="351633"/>
                  </a:lnTo>
                  <a:lnTo>
                    <a:pt x="894340" y="326458"/>
                  </a:lnTo>
                  <a:lnTo>
                    <a:pt x="932224" y="302111"/>
                  </a:lnTo>
                  <a:lnTo>
                    <a:pt x="970691" y="278606"/>
                  </a:lnTo>
                  <a:lnTo>
                    <a:pt x="1009726" y="255954"/>
                  </a:lnTo>
                  <a:lnTo>
                    <a:pt x="1049316" y="234169"/>
                  </a:lnTo>
                  <a:lnTo>
                    <a:pt x="1089450" y="213265"/>
                  </a:lnTo>
                  <a:lnTo>
                    <a:pt x="1130112" y="193253"/>
                  </a:lnTo>
                  <a:lnTo>
                    <a:pt x="1171292" y="174148"/>
                  </a:lnTo>
                  <a:lnTo>
                    <a:pt x="1212974" y="155961"/>
                  </a:lnTo>
                  <a:lnTo>
                    <a:pt x="1255148" y="138707"/>
                  </a:lnTo>
                  <a:lnTo>
                    <a:pt x="1297799" y="122398"/>
                  </a:lnTo>
                  <a:lnTo>
                    <a:pt x="1340914" y="107047"/>
                  </a:lnTo>
                  <a:lnTo>
                    <a:pt x="1384481" y="92666"/>
                  </a:lnTo>
                  <a:lnTo>
                    <a:pt x="1428487" y="79270"/>
                  </a:lnTo>
                  <a:lnTo>
                    <a:pt x="1472918" y="66871"/>
                  </a:lnTo>
                  <a:lnTo>
                    <a:pt x="1517761" y="55482"/>
                  </a:lnTo>
                  <a:lnTo>
                    <a:pt x="1563004" y="45116"/>
                  </a:lnTo>
                  <a:lnTo>
                    <a:pt x="1608634" y="35785"/>
                  </a:lnTo>
                  <a:lnTo>
                    <a:pt x="1654637" y="27504"/>
                  </a:lnTo>
                  <a:lnTo>
                    <a:pt x="1701001" y="20285"/>
                  </a:lnTo>
                  <a:lnTo>
                    <a:pt x="1747712" y="14141"/>
                  </a:lnTo>
                  <a:lnTo>
                    <a:pt x="1794758" y="9085"/>
                  </a:lnTo>
                  <a:lnTo>
                    <a:pt x="1842125" y="5129"/>
                  </a:lnTo>
                  <a:lnTo>
                    <a:pt x="1889801" y="2288"/>
                  </a:lnTo>
                  <a:lnTo>
                    <a:pt x="1937772" y="574"/>
                  </a:lnTo>
                  <a:lnTo>
                    <a:pt x="1986025" y="0"/>
                  </a:lnTo>
                  <a:lnTo>
                    <a:pt x="2034279" y="574"/>
                  </a:lnTo>
                  <a:lnTo>
                    <a:pt x="2082250" y="2288"/>
                  </a:lnTo>
                  <a:lnTo>
                    <a:pt x="2129926" y="5129"/>
                  </a:lnTo>
                  <a:lnTo>
                    <a:pt x="2177293" y="9085"/>
                  </a:lnTo>
                  <a:lnTo>
                    <a:pt x="2224339" y="14141"/>
                  </a:lnTo>
                  <a:lnTo>
                    <a:pt x="2271050" y="20285"/>
                  </a:lnTo>
                  <a:lnTo>
                    <a:pt x="2317413" y="27504"/>
                  </a:lnTo>
                  <a:lnTo>
                    <a:pt x="2363416" y="35785"/>
                  </a:lnTo>
                  <a:lnTo>
                    <a:pt x="2409046" y="45116"/>
                  </a:lnTo>
                  <a:lnTo>
                    <a:pt x="2454289" y="55482"/>
                  </a:lnTo>
                  <a:lnTo>
                    <a:pt x="2499133" y="66871"/>
                  </a:lnTo>
                  <a:lnTo>
                    <a:pt x="2543564" y="79270"/>
                  </a:lnTo>
                  <a:lnTo>
                    <a:pt x="2587569" y="92666"/>
                  </a:lnTo>
                  <a:lnTo>
                    <a:pt x="2631136" y="107047"/>
                  </a:lnTo>
                  <a:lnTo>
                    <a:pt x="2674252" y="122398"/>
                  </a:lnTo>
                  <a:lnTo>
                    <a:pt x="2716903" y="138707"/>
                  </a:lnTo>
                  <a:lnTo>
                    <a:pt x="2759076" y="155961"/>
                  </a:lnTo>
                  <a:lnTo>
                    <a:pt x="2800759" y="174148"/>
                  </a:lnTo>
                  <a:lnTo>
                    <a:pt x="2841938" y="193253"/>
                  </a:lnTo>
                  <a:lnTo>
                    <a:pt x="2882601" y="213265"/>
                  </a:lnTo>
                  <a:lnTo>
                    <a:pt x="2922734" y="234169"/>
                  </a:lnTo>
                  <a:lnTo>
                    <a:pt x="2962325" y="255954"/>
                  </a:lnTo>
                  <a:lnTo>
                    <a:pt x="3001360" y="278606"/>
                  </a:lnTo>
                  <a:lnTo>
                    <a:pt x="3039826" y="302111"/>
                  </a:lnTo>
                  <a:lnTo>
                    <a:pt x="3077711" y="326458"/>
                  </a:lnTo>
                  <a:lnTo>
                    <a:pt x="3115001" y="351633"/>
                  </a:lnTo>
                  <a:lnTo>
                    <a:pt x="3151684" y="377623"/>
                  </a:lnTo>
                  <a:lnTo>
                    <a:pt x="3187746" y="404415"/>
                  </a:lnTo>
                  <a:lnTo>
                    <a:pt x="3223174" y="431996"/>
                  </a:lnTo>
                  <a:lnTo>
                    <a:pt x="3257956" y="460354"/>
                  </a:lnTo>
                  <a:lnTo>
                    <a:pt x="3292079" y="489474"/>
                  </a:lnTo>
                  <a:lnTo>
                    <a:pt x="3325528" y="519344"/>
                  </a:lnTo>
                  <a:lnTo>
                    <a:pt x="3358292" y="549952"/>
                  </a:lnTo>
                  <a:lnTo>
                    <a:pt x="3390358" y="581284"/>
                  </a:lnTo>
                  <a:lnTo>
                    <a:pt x="3421711" y="613327"/>
                  </a:lnTo>
                  <a:lnTo>
                    <a:pt x="3452341" y="646068"/>
                  </a:lnTo>
                  <a:lnTo>
                    <a:pt x="3482232" y="679494"/>
                  </a:lnTo>
                  <a:lnTo>
                    <a:pt x="3511373" y="713592"/>
                  </a:lnTo>
                  <a:lnTo>
                    <a:pt x="3539750" y="748349"/>
                  </a:lnTo>
                  <a:lnTo>
                    <a:pt x="3567351" y="783753"/>
                  </a:lnTo>
                  <a:lnTo>
                    <a:pt x="3594162" y="819790"/>
                  </a:lnTo>
                  <a:lnTo>
                    <a:pt x="3620170" y="856447"/>
                  </a:lnTo>
                  <a:lnTo>
                    <a:pt x="3645363" y="893711"/>
                  </a:lnTo>
                  <a:lnTo>
                    <a:pt x="3669727" y="931569"/>
                  </a:lnTo>
                  <a:lnTo>
                    <a:pt x="3693249" y="970008"/>
                  </a:lnTo>
                  <a:lnTo>
                    <a:pt x="3715917" y="1009016"/>
                  </a:lnTo>
                  <a:lnTo>
                    <a:pt x="3737717" y="1048578"/>
                  </a:lnTo>
                  <a:lnTo>
                    <a:pt x="3758636" y="1088683"/>
                  </a:lnTo>
                  <a:lnTo>
                    <a:pt x="3778661" y="1129317"/>
                  </a:lnTo>
                  <a:lnTo>
                    <a:pt x="3797780" y="1170468"/>
                  </a:lnTo>
                  <a:lnTo>
                    <a:pt x="3815979" y="1212121"/>
                  </a:lnTo>
                  <a:lnTo>
                    <a:pt x="3833246" y="1254265"/>
                  </a:lnTo>
                  <a:lnTo>
                    <a:pt x="3849567" y="1296886"/>
                  </a:lnTo>
                  <a:lnTo>
                    <a:pt x="3864929" y="1339971"/>
                  </a:lnTo>
                  <a:lnTo>
                    <a:pt x="3879319" y="1383507"/>
                  </a:lnTo>
                  <a:lnTo>
                    <a:pt x="3892725" y="1427482"/>
                  </a:lnTo>
                  <a:lnTo>
                    <a:pt x="3905133" y="1471882"/>
                  </a:lnTo>
                  <a:lnTo>
                    <a:pt x="3916530" y="1516694"/>
                  </a:lnTo>
                  <a:lnTo>
                    <a:pt x="3926903" y="1561905"/>
                  </a:lnTo>
                  <a:lnTo>
                    <a:pt x="3936240" y="1607503"/>
                  </a:lnTo>
                  <a:lnTo>
                    <a:pt x="3944527" y="1653473"/>
                  </a:lnTo>
                  <a:lnTo>
                    <a:pt x="3951751" y="1699804"/>
                  </a:lnTo>
                  <a:lnTo>
                    <a:pt x="3957900" y="1746483"/>
                  </a:lnTo>
                  <a:lnTo>
                    <a:pt x="3962960" y="1793495"/>
                  </a:lnTo>
                  <a:lnTo>
                    <a:pt x="3966918" y="1840829"/>
                  </a:lnTo>
                  <a:lnTo>
                    <a:pt x="3969761" y="1888471"/>
                  </a:lnTo>
                  <a:lnTo>
                    <a:pt x="3971476" y="1936409"/>
                  </a:lnTo>
                  <a:lnTo>
                    <a:pt x="3972051" y="1984628"/>
                  </a:lnTo>
                  <a:lnTo>
                    <a:pt x="3971476" y="2032845"/>
                  </a:lnTo>
                  <a:lnTo>
                    <a:pt x="3969761" y="2080779"/>
                  </a:lnTo>
                  <a:lnTo>
                    <a:pt x="3966918" y="2128418"/>
                  </a:lnTo>
                  <a:lnTo>
                    <a:pt x="3962960" y="2175749"/>
                  </a:lnTo>
                  <a:lnTo>
                    <a:pt x="3957900" y="2222759"/>
                  </a:lnTo>
                  <a:lnTo>
                    <a:pt x="3951751" y="2269434"/>
                  </a:lnTo>
                  <a:lnTo>
                    <a:pt x="3944527" y="2315762"/>
                  </a:lnTo>
                  <a:lnTo>
                    <a:pt x="3936240" y="2361730"/>
                  </a:lnTo>
                  <a:lnTo>
                    <a:pt x="3926903" y="2407325"/>
                  </a:lnTo>
                  <a:lnTo>
                    <a:pt x="3916530" y="2452533"/>
                  </a:lnTo>
                  <a:lnTo>
                    <a:pt x="3905133" y="2497342"/>
                  </a:lnTo>
                  <a:lnTo>
                    <a:pt x="3892725" y="2541739"/>
                  </a:lnTo>
                  <a:lnTo>
                    <a:pt x="3879319" y="2585711"/>
                  </a:lnTo>
                  <a:lnTo>
                    <a:pt x="3864929" y="2629244"/>
                  </a:lnTo>
                  <a:lnTo>
                    <a:pt x="3849567" y="2672327"/>
                  </a:lnTo>
                  <a:lnTo>
                    <a:pt x="3833246" y="2714945"/>
                  </a:lnTo>
                  <a:lnTo>
                    <a:pt x="3815979" y="2757086"/>
                  </a:lnTo>
                  <a:lnTo>
                    <a:pt x="3797780" y="2798737"/>
                  </a:lnTo>
                  <a:lnTo>
                    <a:pt x="3778661" y="2839885"/>
                  </a:lnTo>
                  <a:lnTo>
                    <a:pt x="3758636" y="2880516"/>
                  </a:lnTo>
                  <a:lnTo>
                    <a:pt x="3737717" y="2920618"/>
                  </a:lnTo>
                  <a:lnTo>
                    <a:pt x="3715917" y="2960179"/>
                  </a:lnTo>
                  <a:lnTo>
                    <a:pt x="3693249" y="2999184"/>
                  </a:lnTo>
                  <a:lnTo>
                    <a:pt x="3669727" y="3037621"/>
                  </a:lnTo>
                  <a:lnTo>
                    <a:pt x="3645363" y="3075476"/>
                  </a:lnTo>
                  <a:lnTo>
                    <a:pt x="3620170" y="3112738"/>
                  </a:lnTo>
                  <a:lnTo>
                    <a:pt x="3594162" y="3149393"/>
                  </a:lnTo>
                  <a:lnTo>
                    <a:pt x="3567351" y="3185427"/>
                  </a:lnTo>
                  <a:lnTo>
                    <a:pt x="3539750" y="3220828"/>
                  </a:lnTo>
                  <a:lnTo>
                    <a:pt x="3511373" y="3255583"/>
                  </a:lnTo>
                  <a:lnTo>
                    <a:pt x="3482232" y="3289679"/>
                  </a:lnTo>
                  <a:lnTo>
                    <a:pt x="3452341" y="3323103"/>
                  </a:lnTo>
                  <a:lnTo>
                    <a:pt x="3421711" y="3355842"/>
                  </a:lnTo>
                  <a:lnTo>
                    <a:pt x="3390358" y="3387883"/>
                  </a:lnTo>
                  <a:lnTo>
                    <a:pt x="3358292" y="3419213"/>
                  </a:lnTo>
                  <a:lnTo>
                    <a:pt x="3325528" y="3449819"/>
                  </a:lnTo>
                  <a:lnTo>
                    <a:pt x="3292079" y="3479687"/>
                  </a:lnTo>
                  <a:lnTo>
                    <a:pt x="3257956" y="3508806"/>
                  </a:lnTo>
                  <a:lnTo>
                    <a:pt x="3223174" y="3537161"/>
                  </a:lnTo>
                  <a:lnTo>
                    <a:pt x="3187746" y="3564741"/>
                  </a:lnTo>
                  <a:lnTo>
                    <a:pt x="3151684" y="3591531"/>
                  </a:lnTo>
                  <a:lnTo>
                    <a:pt x="3115001" y="3617519"/>
                  </a:lnTo>
                  <a:lnTo>
                    <a:pt x="3077711" y="3642693"/>
                  </a:lnTo>
                  <a:lnTo>
                    <a:pt x="3039826" y="3667038"/>
                  </a:lnTo>
                  <a:lnTo>
                    <a:pt x="3001360" y="3690542"/>
                  </a:lnTo>
                  <a:lnTo>
                    <a:pt x="2962325" y="3713192"/>
                  </a:lnTo>
                  <a:lnTo>
                    <a:pt x="2922734" y="3734975"/>
                  </a:lnTo>
                  <a:lnTo>
                    <a:pt x="2882601" y="3755879"/>
                  </a:lnTo>
                  <a:lnTo>
                    <a:pt x="2841938" y="3775889"/>
                  </a:lnTo>
                  <a:lnTo>
                    <a:pt x="2800759" y="3794993"/>
                  </a:lnTo>
                  <a:lnTo>
                    <a:pt x="2759076" y="3813178"/>
                  </a:lnTo>
                  <a:lnTo>
                    <a:pt x="2716903" y="3830432"/>
                  </a:lnTo>
                  <a:lnTo>
                    <a:pt x="2674252" y="3846740"/>
                  </a:lnTo>
                  <a:lnTo>
                    <a:pt x="2631136" y="3862090"/>
                  </a:lnTo>
                  <a:lnTo>
                    <a:pt x="2587569" y="3876469"/>
                  </a:lnTo>
                  <a:lnTo>
                    <a:pt x="2543564" y="3889865"/>
                  </a:lnTo>
                  <a:lnTo>
                    <a:pt x="2499133" y="3902263"/>
                  </a:lnTo>
                  <a:lnTo>
                    <a:pt x="2454289" y="3913652"/>
                  </a:lnTo>
                  <a:lnTo>
                    <a:pt x="2409046" y="3924017"/>
                  </a:lnTo>
                  <a:lnTo>
                    <a:pt x="2363416" y="3933347"/>
                  </a:lnTo>
                  <a:lnTo>
                    <a:pt x="2317413" y="3941627"/>
                  </a:lnTo>
                  <a:lnTo>
                    <a:pt x="2271050" y="3948846"/>
                  </a:lnTo>
                  <a:lnTo>
                    <a:pt x="2224339" y="3954990"/>
                  </a:lnTo>
                  <a:lnTo>
                    <a:pt x="2177293" y="3960046"/>
                  </a:lnTo>
                  <a:lnTo>
                    <a:pt x="2129926" y="3964001"/>
                  </a:lnTo>
                  <a:lnTo>
                    <a:pt x="2082250" y="3966842"/>
                  </a:lnTo>
                  <a:lnTo>
                    <a:pt x="2034279" y="3968556"/>
                  </a:lnTo>
                  <a:lnTo>
                    <a:pt x="1986025" y="3969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2" y="1444341"/>
              <a:ext cx="3972051" cy="396913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77942" y="1444341"/>
              <a:ext cx="3972560" cy="3969385"/>
            </a:xfrm>
            <a:custGeom>
              <a:avLst/>
              <a:gdLst/>
              <a:ahLst/>
              <a:cxnLst/>
              <a:rect l="l" t="t" r="r" b="b"/>
              <a:pathLst>
                <a:path w="3972560" h="3969385">
                  <a:moveTo>
                    <a:pt x="1986025" y="0"/>
                  </a:moveTo>
                  <a:lnTo>
                    <a:pt x="1937772" y="574"/>
                  </a:lnTo>
                  <a:lnTo>
                    <a:pt x="1889801" y="2288"/>
                  </a:lnTo>
                  <a:lnTo>
                    <a:pt x="1842125" y="5129"/>
                  </a:lnTo>
                  <a:lnTo>
                    <a:pt x="1794758" y="9085"/>
                  </a:lnTo>
                  <a:lnTo>
                    <a:pt x="1747712" y="14141"/>
                  </a:lnTo>
                  <a:lnTo>
                    <a:pt x="1701001" y="20285"/>
                  </a:lnTo>
                  <a:lnTo>
                    <a:pt x="1654637" y="27504"/>
                  </a:lnTo>
                  <a:lnTo>
                    <a:pt x="1608634" y="35785"/>
                  </a:lnTo>
                  <a:lnTo>
                    <a:pt x="1563004" y="45116"/>
                  </a:lnTo>
                  <a:lnTo>
                    <a:pt x="1517761" y="55482"/>
                  </a:lnTo>
                  <a:lnTo>
                    <a:pt x="1472918" y="66871"/>
                  </a:lnTo>
                  <a:lnTo>
                    <a:pt x="1428487" y="79270"/>
                  </a:lnTo>
                  <a:lnTo>
                    <a:pt x="1384481" y="92666"/>
                  </a:lnTo>
                  <a:lnTo>
                    <a:pt x="1340914" y="107047"/>
                  </a:lnTo>
                  <a:lnTo>
                    <a:pt x="1297799" y="122398"/>
                  </a:lnTo>
                  <a:lnTo>
                    <a:pt x="1255148" y="138707"/>
                  </a:lnTo>
                  <a:lnTo>
                    <a:pt x="1212974" y="155961"/>
                  </a:lnTo>
                  <a:lnTo>
                    <a:pt x="1171292" y="174148"/>
                  </a:lnTo>
                  <a:lnTo>
                    <a:pt x="1130112" y="193253"/>
                  </a:lnTo>
                  <a:lnTo>
                    <a:pt x="1089450" y="213265"/>
                  </a:lnTo>
                  <a:lnTo>
                    <a:pt x="1049316" y="234169"/>
                  </a:lnTo>
                  <a:lnTo>
                    <a:pt x="1009726" y="255954"/>
                  </a:lnTo>
                  <a:lnTo>
                    <a:pt x="970691" y="278606"/>
                  </a:lnTo>
                  <a:lnTo>
                    <a:pt x="932224" y="302111"/>
                  </a:lnTo>
                  <a:lnTo>
                    <a:pt x="894340" y="326458"/>
                  </a:lnTo>
                  <a:lnTo>
                    <a:pt x="857049" y="351633"/>
                  </a:lnTo>
                  <a:lnTo>
                    <a:pt x="820367" y="377623"/>
                  </a:lnTo>
                  <a:lnTo>
                    <a:pt x="784305" y="404415"/>
                  </a:lnTo>
                  <a:lnTo>
                    <a:pt x="748876" y="431996"/>
                  </a:lnTo>
                  <a:lnTo>
                    <a:pt x="714094" y="460354"/>
                  </a:lnTo>
                  <a:lnTo>
                    <a:pt x="679972" y="489474"/>
                  </a:lnTo>
                  <a:lnTo>
                    <a:pt x="646522" y="519344"/>
                  </a:lnTo>
                  <a:lnTo>
                    <a:pt x="613758" y="549952"/>
                  </a:lnTo>
                  <a:lnTo>
                    <a:pt x="581693" y="581284"/>
                  </a:lnTo>
                  <a:lnTo>
                    <a:pt x="550339" y="613327"/>
                  </a:lnTo>
                  <a:lnTo>
                    <a:pt x="519710" y="646068"/>
                  </a:lnTo>
                  <a:lnTo>
                    <a:pt x="489819" y="679494"/>
                  </a:lnTo>
                  <a:lnTo>
                    <a:pt x="460678" y="713592"/>
                  </a:lnTo>
                  <a:lnTo>
                    <a:pt x="432300" y="748349"/>
                  </a:lnTo>
                  <a:lnTo>
                    <a:pt x="404700" y="783753"/>
                  </a:lnTo>
                  <a:lnTo>
                    <a:pt x="377889" y="819790"/>
                  </a:lnTo>
                  <a:lnTo>
                    <a:pt x="351881" y="856447"/>
                  </a:lnTo>
                  <a:lnTo>
                    <a:pt x="326688" y="893711"/>
                  </a:lnTo>
                  <a:lnTo>
                    <a:pt x="302324" y="931569"/>
                  </a:lnTo>
                  <a:lnTo>
                    <a:pt x="278802" y="970008"/>
                  </a:lnTo>
                  <a:lnTo>
                    <a:pt x="256134" y="1009016"/>
                  </a:lnTo>
                  <a:lnTo>
                    <a:pt x="234334" y="1048578"/>
                  </a:lnTo>
                  <a:lnTo>
                    <a:pt x="213415" y="1088683"/>
                  </a:lnTo>
                  <a:lnTo>
                    <a:pt x="193389" y="1129317"/>
                  </a:lnTo>
                  <a:lnTo>
                    <a:pt x="174270" y="1170468"/>
                  </a:lnTo>
                  <a:lnTo>
                    <a:pt x="156071" y="1212121"/>
                  </a:lnTo>
                  <a:lnTo>
                    <a:pt x="138805" y="1254265"/>
                  </a:lnTo>
                  <a:lnTo>
                    <a:pt x="122484" y="1296886"/>
                  </a:lnTo>
                  <a:lnTo>
                    <a:pt x="107122" y="1339971"/>
                  </a:lnTo>
                  <a:lnTo>
                    <a:pt x="92732" y="1383507"/>
                  </a:lnTo>
                  <a:lnTo>
                    <a:pt x="79326" y="1427482"/>
                  </a:lnTo>
                  <a:lnTo>
                    <a:pt x="66918" y="1471882"/>
                  </a:lnTo>
                  <a:lnTo>
                    <a:pt x="55521" y="1516694"/>
                  </a:lnTo>
                  <a:lnTo>
                    <a:pt x="45147" y="1561905"/>
                  </a:lnTo>
                  <a:lnTo>
                    <a:pt x="35811" y="1607503"/>
                  </a:lnTo>
                  <a:lnTo>
                    <a:pt x="27524" y="1653473"/>
                  </a:lnTo>
                  <a:lnTo>
                    <a:pt x="20299" y="1699804"/>
                  </a:lnTo>
                  <a:lnTo>
                    <a:pt x="14151" y="1746483"/>
                  </a:lnTo>
                  <a:lnTo>
                    <a:pt x="9091" y="1793495"/>
                  </a:lnTo>
                  <a:lnTo>
                    <a:pt x="5133" y="1840829"/>
                  </a:lnTo>
                  <a:lnTo>
                    <a:pt x="2290" y="1888471"/>
                  </a:lnTo>
                  <a:lnTo>
                    <a:pt x="574" y="1936409"/>
                  </a:lnTo>
                  <a:lnTo>
                    <a:pt x="0" y="1984628"/>
                  </a:lnTo>
                  <a:lnTo>
                    <a:pt x="574" y="2032845"/>
                  </a:lnTo>
                  <a:lnTo>
                    <a:pt x="2290" y="2080779"/>
                  </a:lnTo>
                  <a:lnTo>
                    <a:pt x="5133" y="2128418"/>
                  </a:lnTo>
                  <a:lnTo>
                    <a:pt x="9091" y="2175749"/>
                  </a:lnTo>
                  <a:lnTo>
                    <a:pt x="14151" y="2222759"/>
                  </a:lnTo>
                  <a:lnTo>
                    <a:pt x="20299" y="2269434"/>
                  </a:lnTo>
                  <a:lnTo>
                    <a:pt x="27524" y="2315762"/>
                  </a:lnTo>
                  <a:lnTo>
                    <a:pt x="35811" y="2361730"/>
                  </a:lnTo>
                  <a:lnTo>
                    <a:pt x="45147" y="2407325"/>
                  </a:lnTo>
                  <a:lnTo>
                    <a:pt x="55521" y="2452533"/>
                  </a:lnTo>
                  <a:lnTo>
                    <a:pt x="66918" y="2497342"/>
                  </a:lnTo>
                  <a:lnTo>
                    <a:pt x="79326" y="2541739"/>
                  </a:lnTo>
                  <a:lnTo>
                    <a:pt x="92732" y="2585711"/>
                  </a:lnTo>
                  <a:lnTo>
                    <a:pt x="107122" y="2629244"/>
                  </a:lnTo>
                  <a:lnTo>
                    <a:pt x="122484" y="2672327"/>
                  </a:lnTo>
                  <a:lnTo>
                    <a:pt x="138805" y="2714945"/>
                  </a:lnTo>
                  <a:lnTo>
                    <a:pt x="156071" y="2757086"/>
                  </a:lnTo>
                  <a:lnTo>
                    <a:pt x="174270" y="2798737"/>
                  </a:lnTo>
                  <a:lnTo>
                    <a:pt x="193389" y="2839885"/>
                  </a:lnTo>
                  <a:lnTo>
                    <a:pt x="213415" y="2880516"/>
                  </a:lnTo>
                  <a:lnTo>
                    <a:pt x="234334" y="2920618"/>
                  </a:lnTo>
                  <a:lnTo>
                    <a:pt x="256134" y="2960179"/>
                  </a:lnTo>
                  <a:lnTo>
                    <a:pt x="278802" y="2999184"/>
                  </a:lnTo>
                  <a:lnTo>
                    <a:pt x="302324" y="3037621"/>
                  </a:lnTo>
                  <a:lnTo>
                    <a:pt x="326688" y="3075476"/>
                  </a:lnTo>
                  <a:lnTo>
                    <a:pt x="351881" y="3112738"/>
                  </a:lnTo>
                  <a:lnTo>
                    <a:pt x="377889" y="3149393"/>
                  </a:lnTo>
                  <a:lnTo>
                    <a:pt x="404700" y="3185427"/>
                  </a:lnTo>
                  <a:lnTo>
                    <a:pt x="432300" y="3220828"/>
                  </a:lnTo>
                  <a:lnTo>
                    <a:pt x="460678" y="3255583"/>
                  </a:lnTo>
                  <a:lnTo>
                    <a:pt x="489819" y="3289679"/>
                  </a:lnTo>
                  <a:lnTo>
                    <a:pt x="519710" y="3323103"/>
                  </a:lnTo>
                  <a:lnTo>
                    <a:pt x="550339" y="3355842"/>
                  </a:lnTo>
                  <a:lnTo>
                    <a:pt x="581693" y="3387883"/>
                  </a:lnTo>
                  <a:lnTo>
                    <a:pt x="613758" y="3419213"/>
                  </a:lnTo>
                  <a:lnTo>
                    <a:pt x="646522" y="3449819"/>
                  </a:lnTo>
                  <a:lnTo>
                    <a:pt x="679972" y="3479687"/>
                  </a:lnTo>
                  <a:lnTo>
                    <a:pt x="714094" y="3508806"/>
                  </a:lnTo>
                  <a:lnTo>
                    <a:pt x="748876" y="3537161"/>
                  </a:lnTo>
                  <a:lnTo>
                    <a:pt x="784305" y="3564741"/>
                  </a:lnTo>
                  <a:lnTo>
                    <a:pt x="820367" y="3591531"/>
                  </a:lnTo>
                  <a:lnTo>
                    <a:pt x="857049" y="3617519"/>
                  </a:lnTo>
                  <a:lnTo>
                    <a:pt x="894340" y="3642693"/>
                  </a:lnTo>
                  <a:lnTo>
                    <a:pt x="932224" y="3667038"/>
                  </a:lnTo>
                  <a:lnTo>
                    <a:pt x="970691" y="3690542"/>
                  </a:lnTo>
                  <a:lnTo>
                    <a:pt x="1009726" y="3713192"/>
                  </a:lnTo>
                  <a:lnTo>
                    <a:pt x="1049316" y="3734975"/>
                  </a:lnTo>
                  <a:lnTo>
                    <a:pt x="1089450" y="3755879"/>
                  </a:lnTo>
                  <a:lnTo>
                    <a:pt x="1130112" y="3775889"/>
                  </a:lnTo>
                  <a:lnTo>
                    <a:pt x="1171292" y="3794993"/>
                  </a:lnTo>
                  <a:lnTo>
                    <a:pt x="1212974" y="3813178"/>
                  </a:lnTo>
                  <a:lnTo>
                    <a:pt x="1255148" y="3830432"/>
                  </a:lnTo>
                  <a:lnTo>
                    <a:pt x="1297799" y="3846740"/>
                  </a:lnTo>
                  <a:lnTo>
                    <a:pt x="1340914" y="3862090"/>
                  </a:lnTo>
                  <a:lnTo>
                    <a:pt x="1384481" y="3876469"/>
                  </a:lnTo>
                  <a:lnTo>
                    <a:pt x="1428487" y="3889865"/>
                  </a:lnTo>
                  <a:lnTo>
                    <a:pt x="1472918" y="3902263"/>
                  </a:lnTo>
                  <a:lnTo>
                    <a:pt x="1517761" y="3913652"/>
                  </a:lnTo>
                  <a:lnTo>
                    <a:pt x="1563004" y="3924017"/>
                  </a:lnTo>
                  <a:lnTo>
                    <a:pt x="1608634" y="3933347"/>
                  </a:lnTo>
                  <a:lnTo>
                    <a:pt x="1654637" y="3941627"/>
                  </a:lnTo>
                  <a:lnTo>
                    <a:pt x="1701001" y="3948846"/>
                  </a:lnTo>
                  <a:lnTo>
                    <a:pt x="1747712" y="3954990"/>
                  </a:lnTo>
                  <a:lnTo>
                    <a:pt x="1794758" y="3960046"/>
                  </a:lnTo>
                  <a:lnTo>
                    <a:pt x="1842125" y="3964001"/>
                  </a:lnTo>
                  <a:lnTo>
                    <a:pt x="1889801" y="3966842"/>
                  </a:lnTo>
                  <a:lnTo>
                    <a:pt x="1937772" y="3968556"/>
                  </a:lnTo>
                  <a:lnTo>
                    <a:pt x="1986025" y="3969130"/>
                  </a:lnTo>
                  <a:lnTo>
                    <a:pt x="2034279" y="3968556"/>
                  </a:lnTo>
                  <a:lnTo>
                    <a:pt x="2082250" y="3966842"/>
                  </a:lnTo>
                  <a:lnTo>
                    <a:pt x="2129926" y="3964001"/>
                  </a:lnTo>
                  <a:lnTo>
                    <a:pt x="2177293" y="3960046"/>
                  </a:lnTo>
                  <a:lnTo>
                    <a:pt x="2224339" y="3954990"/>
                  </a:lnTo>
                  <a:lnTo>
                    <a:pt x="2271050" y="3948846"/>
                  </a:lnTo>
                  <a:lnTo>
                    <a:pt x="2317413" y="3941627"/>
                  </a:lnTo>
                  <a:lnTo>
                    <a:pt x="2363416" y="3933347"/>
                  </a:lnTo>
                  <a:lnTo>
                    <a:pt x="2409046" y="3924017"/>
                  </a:lnTo>
                  <a:lnTo>
                    <a:pt x="2454289" y="3913652"/>
                  </a:lnTo>
                  <a:lnTo>
                    <a:pt x="2499133" y="3902263"/>
                  </a:lnTo>
                  <a:lnTo>
                    <a:pt x="2543564" y="3889865"/>
                  </a:lnTo>
                  <a:lnTo>
                    <a:pt x="2587569" y="3876469"/>
                  </a:lnTo>
                  <a:lnTo>
                    <a:pt x="2631136" y="3862090"/>
                  </a:lnTo>
                  <a:lnTo>
                    <a:pt x="2674252" y="3846740"/>
                  </a:lnTo>
                  <a:lnTo>
                    <a:pt x="2716903" y="3830432"/>
                  </a:lnTo>
                  <a:lnTo>
                    <a:pt x="2759076" y="3813178"/>
                  </a:lnTo>
                  <a:lnTo>
                    <a:pt x="2800759" y="3794993"/>
                  </a:lnTo>
                  <a:lnTo>
                    <a:pt x="2841938" y="3775889"/>
                  </a:lnTo>
                  <a:lnTo>
                    <a:pt x="2882601" y="3755879"/>
                  </a:lnTo>
                  <a:lnTo>
                    <a:pt x="2922734" y="3734975"/>
                  </a:lnTo>
                  <a:lnTo>
                    <a:pt x="2962325" y="3713192"/>
                  </a:lnTo>
                  <a:lnTo>
                    <a:pt x="3001360" y="3690542"/>
                  </a:lnTo>
                  <a:lnTo>
                    <a:pt x="3039826" y="3667038"/>
                  </a:lnTo>
                  <a:lnTo>
                    <a:pt x="3077711" y="3642693"/>
                  </a:lnTo>
                  <a:lnTo>
                    <a:pt x="3115001" y="3617519"/>
                  </a:lnTo>
                  <a:lnTo>
                    <a:pt x="3151684" y="3591531"/>
                  </a:lnTo>
                  <a:lnTo>
                    <a:pt x="3187746" y="3564741"/>
                  </a:lnTo>
                  <a:lnTo>
                    <a:pt x="3223174" y="3537161"/>
                  </a:lnTo>
                  <a:lnTo>
                    <a:pt x="3257956" y="3508806"/>
                  </a:lnTo>
                  <a:lnTo>
                    <a:pt x="3292079" y="3479687"/>
                  </a:lnTo>
                  <a:lnTo>
                    <a:pt x="3325528" y="3449819"/>
                  </a:lnTo>
                  <a:lnTo>
                    <a:pt x="3358292" y="3419213"/>
                  </a:lnTo>
                  <a:lnTo>
                    <a:pt x="3390358" y="3387883"/>
                  </a:lnTo>
                  <a:lnTo>
                    <a:pt x="3421711" y="3355842"/>
                  </a:lnTo>
                  <a:lnTo>
                    <a:pt x="3452341" y="3323103"/>
                  </a:lnTo>
                  <a:lnTo>
                    <a:pt x="3482232" y="3289679"/>
                  </a:lnTo>
                  <a:lnTo>
                    <a:pt x="3511373" y="3255583"/>
                  </a:lnTo>
                  <a:lnTo>
                    <a:pt x="3539750" y="3220828"/>
                  </a:lnTo>
                  <a:lnTo>
                    <a:pt x="3567351" y="3185427"/>
                  </a:lnTo>
                  <a:lnTo>
                    <a:pt x="3594162" y="3149393"/>
                  </a:lnTo>
                  <a:lnTo>
                    <a:pt x="3620170" y="3112738"/>
                  </a:lnTo>
                  <a:lnTo>
                    <a:pt x="3645363" y="3075476"/>
                  </a:lnTo>
                  <a:lnTo>
                    <a:pt x="3669727" y="3037621"/>
                  </a:lnTo>
                  <a:lnTo>
                    <a:pt x="3693249" y="2999184"/>
                  </a:lnTo>
                  <a:lnTo>
                    <a:pt x="3715917" y="2960179"/>
                  </a:lnTo>
                  <a:lnTo>
                    <a:pt x="3737717" y="2920618"/>
                  </a:lnTo>
                  <a:lnTo>
                    <a:pt x="3758636" y="2880516"/>
                  </a:lnTo>
                  <a:lnTo>
                    <a:pt x="3778661" y="2839885"/>
                  </a:lnTo>
                  <a:lnTo>
                    <a:pt x="3797780" y="2798737"/>
                  </a:lnTo>
                  <a:lnTo>
                    <a:pt x="3815979" y="2757086"/>
                  </a:lnTo>
                  <a:lnTo>
                    <a:pt x="3833246" y="2714945"/>
                  </a:lnTo>
                  <a:lnTo>
                    <a:pt x="3849567" y="2672327"/>
                  </a:lnTo>
                  <a:lnTo>
                    <a:pt x="3864929" y="2629244"/>
                  </a:lnTo>
                  <a:lnTo>
                    <a:pt x="3879319" y="2585711"/>
                  </a:lnTo>
                  <a:lnTo>
                    <a:pt x="3892725" y="2541739"/>
                  </a:lnTo>
                  <a:lnTo>
                    <a:pt x="3905133" y="2497342"/>
                  </a:lnTo>
                  <a:lnTo>
                    <a:pt x="3916530" y="2452533"/>
                  </a:lnTo>
                  <a:lnTo>
                    <a:pt x="3926903" y="2407325"/>
                  </a:lnTo>
                  <a:lnTo>
                    <a:pt x="3936240" y="2361730"/>
                  </a:lnTo>
                  <a:lnTo>
                    <a:pt x="3944527" y="2315762"/>
                  </a:lnTo>
                  <a:lnTo>
                    <a:pt x="3951751" y="2269434"/>
                  </a:lnTo>
                  <a:lnTo>
                    <a:pt x="3957900" y="2222759"/>
                  </a:lnTo>
                  <a:lnTo>
                    <a:pt x="3962960" y="2175749"/>
                  </a:lnTo>
                  <a:lnTo>
                    <a:pt x="3966918" y="2128418"/>
                  </a:lnTo>
                  <a:lnTo>
                    <a:pt x="3969761" y="2080779"/>
                  </a:lnTo>
                  <a:lnTo>
                    <a:pt x="3971476" y="2032845"/>
                  </a:lnTo>
                  <a:lnTo>
                    <a:pt x="3972051" y="1984628"/>
                  </a:lnTo>
                  <a:lnTo>
                    <a:pt x="3971476" y="1936409"/>
                  </a:lnTo>
                  <a:lnTo>
                    <a:pt x="3969761" y="1888471"/>
                  </a:lnTo>
                  <a:lnTo>
                    <a:pt x="3966918" y="1840829"/>
                  </a:lnTo>
                  <a:lnTo>
                    <a:pt x="3962960" y="1793495"/>
                  </a:lnTo>
                  <a:lnTo>
                    <a:pt x="3957900" y="1746483"/>
                  </a:lnTo>
                  <a:lnTo>
                    <a:pt x="3951751" y="1699804"/>
                  </a:lnTo>
                  <a:lnTo>
                    <a:pt x="3944527" y="1653473"/>
                  </a:lnTo>
                  <a:lnTo>
                    <a:pt x="3936240" y="1607503"/>
                  </a:lnTo>
                  <a:lnTo>
                    <a:pt x="3926903" y="1561905"/>
                  </a:lnTo>
                  <a:lnTo>
                    <a:pt x="3916530" y="1516694"/>
                  </a:lnTo>
                  <a:lnTo>
                    <a:pt x="3905133" y="1471882"/>
                  </a:lnTo>
                  <a:lnTo>
                    <a:pt x="3892725" y="1427482"/>
                  </a:lnTo>
                  <a:lnTo>
                    <a:pt x="3879319" y="1383507"/>
                  </a:lnTo>
                  <a:lnTo>
                    <a:pt x="3864929" y="1339971"/>
                  </a:lnTo>
                  <a:lnTo>
                    <a:pt x="3849567" y="1296886"/>
                  </a:lnTo>
                  <a:lnTo>
                    <a:pt x="3833246" y="1254265"/>
                  </a:lnTo>
                  <a:lnTo>
                    <a:pt x="3815979" y="1212121"/>
                  </a:lnTo>
                  <a:lnTo>
                    <a:pt x="3797780" y="1170468"/>
                  </a:lnTo>
                  <a:lnTo>
                    <a:pt x="3778661" y="1129317"/>
                  </a:lnTo>
                  <a:lnTo>
                    <a:pt x="3758636" y="1088683"/>
                  </a:lnTo>
                  <a:lnTo>
                    <a:pt x="3737717" y="1048578"/>
                  </a:lnTo>
                  <a:lnTo>
                    <a:pt x="3715917" y="1009016"/>
                  </a:lnTo>
                  <a:lnTo>
                    <a:pt x="3693249" y="970008"/>
                  </a:lnTo>
                  <a:lnTo>
                    <a:pt x="3669727" y="931569"/>
                  </a:lnTo>
                  <a:lnTo>
                    <a:pt x="3645363" y="893711"/>
                  </a:lnTo>
                  <a:lnTo>
                    <a:pt x="3620170" y="856447"/>
                  </a:lnTo>
                  <a:lnTo>
                    <a:pt x="3594162" y="819790"/>
                  </a:lnTo>
                  <a:lnTo>
                    <a:pt x="3567351" y="783753"/>
                  </a:lnTo>
                  <a:lnTo>
                    <a:pt x="3539750" y="748349"/>
                  </a:lnTo>
                  <a:lnTo>
                    <a:pt x="3511373" y="713592"/>
                  </a:lnTo>
                  <a:lnTo>
                    <a:pt x="3482232" y="679494"/>
                  </a:lnTo>
                  <a:lnTo>
                    <a:pt x="3452341" y="646068"/>
                  </a:lnTo>
                  <a:lnTo>
                    <a:pt x="3421711" y="613327"/>
                  </a:lnTo>
                  <a:lnTo>
                    <a:pt x="3390358" y="581284"/>
                  </a:lnTo>
                  <a:lnTo>
                    <a:pt x="3358292" y="549952"/>
                  </a:lnTo>
                  <a:lnTo>
                    <a:pt x="3325528" y="519344"/>
                  </a:lnTo>
                  <a:lnTo>
                    <a:pt x="3292079" y="489474"/>
                  </a:lnTo>
                  <a:lnTo>
                    <a:pt x="3257956" y="460354"/>
                  </a:lnTo>
                  <a:lnTo>
                    <a:pt x="3223174" y="431996"/>
                  </a:lnTo>
                  <a:lnTo>
                    <a:pt x="3187746" y="404415"/>
                  </a:lnTo>
                  <a:lnTo>
                    <a:pt x="3151684" y="377623"/>
                  </a:lnTo>
                  <a:lnTo>
                    <a:pt x="3115001" y="351633"/>
                  </a:lnTo>
                  <a:lnTo>
                    <a:pt x="3077711" y="326458"/>
                  </a:lnTo>
                  <a:lnTo>
                    <a:pt x="3039826" y="302111"/>
                  </a:lnTo>
                  <a:lnTo>
                    <a:pt x="3001360" y="278606"/>
                  </a:lnTo>
                  <a:lnTo>
                    <a:pt x="2962325" y="255954"/>
                  </a:lnTo>
                  <a:lnTo>
                    <a:pt x="2922734" y="234169"/>
                  </a:lnTo>
                  <a:lnTo>
                    <a:pt x="2882601" y="213265"/>
                  </a:lnTo>
                  <a:lnTo>
                    <a:pt x="2841938" y="193253"/>
                  </a:lnTo>
                  <a:lnTo>
                    <a:pt x="2800759" y="174148"/>
                  </a:lnTo>
                  <a:lnTo>
                    <a:pt x="2759076" y="155961"/>
                  </a:lnTo>
                  <a:lnTo>
                    <a:pt x="2716903" y="138707"/>
                  </a:lnTo>
                  <a:lnTo>
                    <a:pt x="2674252" y="122398"/>
                  </a:lnTo>
                  <a:lnTo>
                    <a:pt x="2631136" y="107047"/>
                  </a:lnTo>
                  <a:lnTo>
                    <a:pt x="2587569" y="92666"/>
                  </a:lnTo>
                  <a:lnTo>
                    <a:pt x="2543564" y="79270"/>
                  </a:lnTo>
                  <a:lnTo>
                    <a:pt x="2499133" y="66871"/>
                  </a:lnTo>
                  <a:lnTo>
                    <a:pt x="2454289" y="55482"/>
                  </a:lnTo>
                  <a:lnTo>
                    <a:pt x="2409046" y="45116"/>
                  </a:lnTo>
                  <a:lnTo>
                    <a:pt x="2363416" y="35785"/>
                  </a:lnTo>
                  <a:lnTo>
                    <a:pt x="2317413" y="27504"/>
                  </a:lnTo>
                  <a:lnTo>
                    <a:pt x="2271050" y="20285"/>
                  </a:lnTo>
                  <a:lnTo>
                    <a:pt x="2224339" y="14141"/>
                  </a:lnTo>
                  <a:lnTo>
                    <a:pt x="2177293" y="9085"/>
                  </a:lnTo>
                  <a:lnTo>
                    <a:pt x="2129926" y="5129"/>
                  </a:lnTo>
                  <a:lnTo>
                    <a:pt x="2082250" y="2288"/>
                  </a:lnTo>
                  <a:lnTo>
                    <a:pt x="2034279" y="574"/>
                  </a:lnTo>
                  <a:lnTo>
                    <a:pt x="1986025" y="0"/>
                  </a:lnTo>
                  <a:close/>
                </a:path>
              </a:pathLst>
            </a:custGeom>
            <a:ln w="38099">
              <a:solidFill>
                <a:srgbClr val="5886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409065" marR="5080" indent="-749300">
              <a:lnSpc>
                <a:spcPts val="4700"/>
              </a:lnSpc>
              <a:spcBef>
                <a:spcPts val="300"/>
              </a:spcBef>
            </a:pPr>
            <a:r>
              <a:rPr dirty="0" spc="-150"/>
              <a:t>Introduction</a:t>
            </a:r>
            <a:r>
              <a:rPr dirty="0" spc="-105"/>
              <a:t> </a:t>
            </a:r>
            <a:r>
              <a:rPr dirty="0" spc="-325"/>
              <a:t>to </a:t>
            </a:r>
            <a:r>
              <a:rPr dirty="0" spc="60"/>
              <a:t>NumPy</a:t>
            </a:r>
          </a:p>
        </p:txBody>
      </p:sp>
      <p:grpSp>
        <p:nvGrpSpPr>
          <p:cNvPr id="14" name="object 14" descr=""/>
          <p:cNvGrpSpPr/>
          <p:nvPr/>
        </p:nvGrpSpPr>
        <p:grpSpPr>
          <a:xfrm>
            <a:off x="6482907" y="3943746"/>
            <a:ext cx="4225290" cy="1657350"/>
            <a:chOff x="6482907" y="3943746"/>
            <a:chExt cx="4225290" cy="165735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2907" y="3943746"/>
              <a:ext cx="4224928" cy="112657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6971" y="4967881"/>
              <a:ext cx="4008470" cy="632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7690" y="5242151"/>
            <a:ext cx="1974309" cy="161584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626870" cy="2908935"/>
            <a:chOff x="0" y="0"/>
            <a:chExt cx="1626870" cy="29089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43000" cy="787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26793" cy="2908561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6500" y="5576153"/>
            <a:ext cx="2407999" cy="128184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300" y="2552700"/>
            <a:ext cx="609600" cy="8636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32434" y="5453774"/>
            <a:ext cx="564794" cy="57043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88960" y="6076883"/>
            <a:ext cx="530218" cy="7650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17200" y="774700"/>
            <a:ext cx="1117600" cy="12319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73200" y="1092200"/>
            <a:ext cx="57162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5"/>
              <a:t>Core</a:t>
            </a:r>
            <a:r>
              <a:rPr dirty="0" sz="3600" spc="-195"/>
              <a:t> </a:t>
            </a:r>
            <a:r>
              <a:rPr dirty="0" sz="3600" spc="-150"/>
              <a:t>features</a:t>
            </a:r>
            <a:r>
              <a:rPr dirty="0" sz="3600" spc="-125"/>
              <a:t> </a:t>
            </a:r>
            <a:r>
              <a:rPr dirty="0" sz="3600" spc="-10"/>
              <a:t>and</a:t>
            </a:r>
            <a:r>
              <a:rPr dirty="0" sz="3600" spc="-210"/>
              <a:t> </a:t>
            </a:r>
            <a:r>
              <a:rPr dirty="0" sz="3600" spc="-150"/>
              <a:t>capabilities</a:t>
            </a:r>
            <a:endParaRPr sz="3600"/>
          </a:p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93115" y="2072556"/>
            <a:ext cx="7539893" cy="13659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98974"/>
            <a:ext cx="1979358" cy="258146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5395" y="0"/>
            <a:ext cx="2156603" cy="188328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0058400" y="2162138"/>
            <a:ext cx="2133600" cy="4696460"/>
            <a:chOff x="10058400" y="2162138"/>
            <a:chExt cx="2133600" cy="469646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8400" y="4521200"/>
              <a:ext cx="2133600" cy="2336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536" y="2162138"/>
              <a:ext cx="1249463" cy="282369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0"/>
            <a:ext cx="2622550" cy="3364865"/>
            <a:chOff x="0" y="0"/>
            <a:chExt cx="2622550" cy="336486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800" cy="1511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0444" y="0"/>
              <a:ext cx="1292062" cy="8279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20167"/>
              <a:ext cx="2067209" cy="2944266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099" y="4597400"/>
            <a:ext cx="1727199" cy="17906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3200" y="4597400"/>
            <a:ext cx="317499" cy="34289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62002" y="1086862"/>
            <a:ext cx="424991" cy="67107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22600" y="2298700"/>
            <a:ext cx="6154420" cy="1160780"/>
          </a:xfrm>
          <a:prstGeom prst="rect"/>
        </p:spPr>
        <p:txBody>
          <a:bodyPr wrap="square" lIns="0" tIns="4445" rIns="0" bIns="0" rtlCol="0" vert="horz">
            <a:spAutoFit/>
          </a:bodyPr>
          <a:lstStyle/>
          <a:p>
            <a:pPr marL="1751964" marR="5080" indent="-1739900">
              <a:lnSpc>
                <a:spcPct val="101400"/>
              </a:lnSpc>
              <a:spcBef>
                <a:spcPts val="35"/>
              </a:spcBef>
            </a:pPr>
            <a:r>
              <a:rPr dirty="0" sz="3700" spc="-170"/>
              <a:t>Importance</a:t>
            </a:r>
            <a:r>
              <a:rPr dirty="0" sz="3700" spc="-110"/>
              <a:t> </a:t>
            </a:r>
            <a:r>
              <a:rPr dirty="0" sz="3700"/>
              <a:t>in</a:t>
            </a:r>
            <a:r>
              <a:rPr dirty="0" sz="3700" spc="-250"/>
              <a:t> </a:t>
            </a:r>
            <a:r>
              <a:rPr dirty="0" sz="3700" spc="-70"/>
              <a:t>data </a:t>
            </a:r>
            <a:r>
              <a:rPr dirty="0" sz="3700" spc="-220"/>
              <a:t>science</a:t>
            </a:r>
            <a:r>
              <a:rPr dirty="0" sz="3700" spc="-60"/>
              <a:t> </a:t>
            </a:r>
            <a:r>
              <a:rPr dirty="0" sz="3700" spc="-25"/>
              <a:t>and </a:t>
            </a:r>
            <a:r>
              <a:rPr dirty="0" sz="3700" spc="-20"/>
              <a:t>programming</a:t>
            </a:r>
            <a:endParaRPr sz="3700"/>
          </a:p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62915" y="3952155"/>
            <a:ext cx="6999095" cy="164536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9588500" y="5283200"/>
            <a:ext cx="762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55">
                <a:solidFill>
                  <a:srgbClr val="0D1F3C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2614119" y="3704696"/>
            <a:ext cx="6964045" cy="635"/>
          </a:xfrm>
          <a:custGeom>
            <a:avLst/>
            <a:gdLst/>
            <a:ahLst/>
            <a:cxnLst/>
            <a:rect l="l" t="t" r="r" b="b"/>
            <a:pathLst>
              <a:path w="6964045" h="635">
                <a:moveTo>
                  <a:pt x="0" y="0"/>
                </a:moveTo>
                <a:lnTo>
                  <a:pt x="6963945" y="479"/>
                </a:lnTo>
              </a:path>
            </a:pathLst>
          </a:custGeom>
          <a:ln w="38099">
            <a:solidFill>
              <a:srgbClr val="58864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76499" y="3352799"/>
            <a:ext cx="72447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95">
                <a:solidFill>
                  <a:srgbClr val="0D1F3C"/>
                </a:solidFill>
                <a:latin typeface="Trebuchet MS"/>
                <a:cs typeface="Trebuchet MS"/>
              </a:rPr>
              <a:t>Advanced</a:t>
            </a:r>
            <a:r>
              <a:rPr dirty="0" sz="4800" spc="-11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4800" spc="105">
                <a:solidFill>
                  <a:srgbClr val="0D1F3C"/>
                </a:solidFill>
                <a:latin typeface="Trebuchet MS"/>
                <a:cs typeface="Trebuchet MS"/>
              </a:rPr>
              <a:t>NumPy</a:t>
            </a:r>
            <a:r>
              <a:rPr dirty="0" sz="4800" spc="-80">
                <a:solidFill>
                  <a:srgbClr val="0D1F3C"/>
                </a:solidFill>
                <a:latin typeface="Trebuchet MS"/>
                <a:cs typeface="Trebuchet MS"/>
              </a:rPr>
              <a:t> </a:t>
            </a:r>
            <a:r>
              <a:rPr dirty="0" sz="4800" spc="-90">
                <a:solidFill>
                  <a:srgbClr val="0D1F3C"/>
                </a:solidFill>
                <a:latin typeface="Trebuchet MS"/>
                <a:cs typeface="Trebuchet MS"/>
              </a:rPr>
              <a:t>Functions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0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dirty="0" sz="7200" spc="800"/>
              <a:t>02</a:t>
            </a:r>
            <a:endParaRPr sz="7200"/>
          </a:p>
        </p:txBody>
      </p:sp>
      <p:sp>
        <p:nvSpPr>
          <p:cNvPr id="4" name="object 4" descr=""/>
          <p:cNvSpPr/>
          <p:nvPr/>
        </p:nvSpPr>
        <p:spPr>
          <a:xfrm>
            <a:off x="5506643" y="3121967"/>
            <a:ext cx="1301115" cy="635"/>
          </a:xfrm>
          <a:custGeom>
            <a:avLst/>
            <a:gdLst/>
            <a:ahLst/>
            <a:cxnLst/>
            <a:rect l="l" t="t" r="r" b="b"/>
            <a:pathLst>
              <a:path w="1301115" h="635">
                <a:moveTo>
                  <a:pt x="0" y="0"/>
                </a:moveTo>
                <a:lnTo>
                  <a:pt x="1300819" y="479"/>
                </a:lnTo>
              </a:path>
            </a:pathLst>
          </a:custGeom>
          <a:ln w="38099">
            <a:solidFill>
              <a:srgbClr val="58864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813177" y="4251424"/>
            <a:ext cx="4566285" cy="635"/>
          </a:xfrm>
          <a:custGeom>
            <a:avLst/>
            <a:gdLst/>
            <a:ahLst/>
            <a:cxnLst/>
            <a:rect l="l" t="t" r="r" b="b"/>
            <a:pathLst>
              <a:path w="4566284" h="635">
                <a:moveTo>
                  <a:pt x="0" y="0"/>
                </a:moveTo>
                <a:lnTo>
                  <a:pt x="4565829" y="479"/>
                </a:lnTo>
              </a:path>
            </a:pathLst>
          </a:custGeom>
          <a:ln w="38099">
            <a:solidFill>
              <a:srgbClr val="58864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7128" y="4914468"/>
            <a:ext cx="2595274" cy="194353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" cy="2908300"/>
            <a:chOff x="0" y="0"/>
            <a:chExt cx="1828800" cy="29083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" cy="1828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800"/>
              <a:ext cx="876300" cy="184150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6324" y="4979496"/>
            <a:ext cx="1285675" cy="18785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6200" y="0"/>
            <a:ext cx="1244599" cy="10032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0299" y="4978399"/>
            <a:ext cx="558799" cy="800099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458892" y="1425291"/>
            <a:ext cx="4010660" cy="4007485"/>
            <a:chOff x="1458892" y="1425291"/>
            <a:chExt cx="4010660" cy="4007485"/>
          </a:xfrm>
        </p:grpSpPr>
        <p:sp>
          <p:nvSpPr>
            <p:cNvPr id="10" name="object 10" descr=""/>
            <p:cNvSpPr/>
            <p:nvPr/>
          </p:nvSpPr>
          <p:spPr>
            <a:xfrm>
              <a:off x="1477942" y="1444341"/>
              <a:ext cx="3972560" cy="3969385"/>
            </a:xfrm>
            <a:custGeom>
              <a:avLst/>
              <a:gdLst/>
              <a:ahLst/>
              <a:cxnLst/>
              <a:rect l="l" t="t" r="r" b="b"/>
              <a:pathLst>
                <a:path w="3972560" h="3969385">
                  <a:moveTo>
                    <a:pt x="1986025" y="3969130"/>
                  </a:moveTo>
                  <a:lnTo>
                    <a:pt x="1937772" y="3968556"/>
                  </a:lnTo>
                  <a:lnTo>
                    <a:pt x="1889801" y="3966842"/>
                  </a:lnTo>
                  <a:lnTo>
                    <a:pt x="1842125" y="3964001"/>
                  </a:lnTo>
                  <a:lnTo>
                    <a:pt x="1794758" y="3960046"/>
                  </a:lnTo>
                  <a:lnTo>
                    <a:pt x="1747712" y="3954990"/>
                  </a:lnTo>
                  <a:lnTo>
                    <a:pt x="1701001" y="3948846"/>
                  </a:lnTo>
                  <a:lnTo>
                    <a:pt x="1654637" y="3941627"/>
                  </a:lnTo>
                  <a:lnTo>
                    <a:pt x="1608634" y="3933347"/>
                  </a:lnTo>
                  <a:lnTo>
                    <a:pt x="1563004" y="3924017"/>
                  </a:lnTo>
                  <a:lnTo>
                    <a:pt x="1517761" y="3913652"/>
                  </a:lnTo>
                  <a:lnTo>
                    <a:pt x="1472918" y="3902263"/>
                  </a:lnTo>
                  <a:lnTo>
                    <a:pt x="1428487" y="3889865"/>
                  </a:lnTo>
                  <a:lnTo>
                    <a:pt x="1384481" y="3876469"/>
                  </a:lnTo>
                  <a:lnTo>
                    <a:pt x="1340914" y="3862090"/>
                  </a:lnTo>
                  <a:lnTo>
                    <a:pt x="1297799" y="3846740"/>
                  </a:lnTo>
                  <a:lnTo>
                    <a:pt x="1255148" y="3830432"/>
                  </a:lnTo>
                  <a:lnTo>
                    <a:pt x="1212974" y="3813178"/>
                  </a:lnTo>
                  <a:lnTo>
                    <a:pt x="1171292" y="3794993"/>
                  </a:lnTo>
                  <a:lnTo>
                    <a:pt x="1130112" y="3775889"/>
                  </a:lnTo>
                  <a:lnTo>
                    <a:pt x="1089450" y="3755879"/>
                  </a:lnTo>
                  <a:lnTo>
                    <a:pt x="1049316" y="3734975"/>
                  </a:lnTo>
                  <a:lnTo>
                    <a:pt x="1009726" y="3713192"/>
                  </a:lnTo>
                  <a:lnTo>
                    <a:pt x="970691" y="3690542"/>
                  </a:lnTo>
                  <a:lnTo>
                    <a:pt x="932224" y="3667038"/>
                  </a:lnTo>
                  <a:lnTo>
                    <a:pt x="894340" y="3642693"/>
                  </a:lnTo>
                  <a:lnTo>
                    <a:pt x="857049" y="3617519"/>
                  </a:lnTo>
                  <a:lnTo>
                    <a:pt x="820367" y="3591531"/>
                  </a:lnTo>
                  <a:lnTo>
                    <a:pt x="784305" y="3564741"/>
                  </a:lnTo>
                  <a:lnTo>
                    <a:pt x="748876" y="3537161"/>
                  </a:lnTo>
                  <a:lnTo>
                    <a:pt x="714094" y="3508806"/>
                  </a:lnTo>
                  <a:lnTo>
                    <a:pt x="679972" y="3479687"/>
                  </a:lnTo>
                  <a:lnTo>
                    <a:pt x="646522" y="3449819"/>
                  </a:lnTo>
                  <a:lnTo>
                    <a:pt x="613758" y="3419213"/>
                  </a:lnTo>
                  <a:lnTo>
                    <a:pt x="581693" y="3387883"/>
                  </a:lnTo>
                  <a:lnTo>
                    <a:pt x="550339" y="3355842"/>
                  </a:lnTo>
                  <a:lnTo>
                    <a:pt x="519710" y="3323103"/>
                  </a:lnTo>
                  <a:lnTo>
                    <a:pt x="489819" y="3289679"/>
                  </a:lnTo>
                  <a:lnTo>
                    <a:pt x="460678" y="3255583"/>
                  </a:lnTo>
                  <a:lnTo>
                    <a:pt x="432300" y="3220828"/>
                  </a:lnTo>
                  <a:lnTo>
                    <a:pt x="404700" y="3185427"/>
                  </a:lnTo>
                  <a:lnTo>
                    <a:pt x="377889" y="3149393"/>
                  </a:lnTo>
                  <a:lnTo>
                    <a:pt x="351881" y="3112738"/>
                  </a:lnTo>
                  <a:lnTo>
                    <a:pt x="326688" y="3075476"/>
                  </a:lnTo>
                  <a:lnTo>
                    <a:pt x="302324" y="3037621"/>
                  </a:lnTo>
                  <a:lnTo>
                    <a:pt x="278802" y="2999184"/>
                  </a:lnTo>
                  <a:lnTo>
                    <a:pt x="256134" y="2960179"/>
                  </a:lnTo>
                  <a:lnTo>
                    <a:pt x="234334" y="2920618"/>
                  </a:lnTo>
                  <a:lnTo>
                    <a:pt x="213415" y="2880516"/>
                  </a:lnTo>
                  <a:lnTo>
                    <a:pt x="193389" y="2839885"/>
                  </a:lnTo>
                  <a:lnTo>
                    <a:pt x="174270" y="2798737"/>
                  </a:lnTo>
                  <a:lnTo>
                    <a:pt x="156071" y="2757086"/>
                  </a:lnTo>
                  <a:lnTo>
                    <a:pt x="138805" y="2714945"/>
                  </a:lnTo>
                  <a:lnTo>
                    <a:pt x="122484" y="2672327"/>
                  </a:lnTo>
                  <a:lnTo>
                    <a:pt x="107122" y="2629244"/>
                  </a:lnTo>
                  <a:lnTo>
                    <a:pt x="92732" y="2585711"/>
                  </a:lnTo>
                  <a:lnTo>
                    <a:pt x="79326" y="2541739"/>
                  </a:lnTo>
                  <a:lnTo>
                    <a:pt x="66918" y="2497342"/>
                  </a:lnTo>
                  <a:lnTo>
                    <a:pt x="55521" y="2452533"/>
                  </a:lnTo>
                  <a:lnTo>
                    <a:pt x="45147" y="2407325"/>
                  </a:lnTo>
                  <a:lnTo>
                    <a:pt x="35811" y="2361730"/>
                  </a:lnTo>
                  <a:lnTo>
                    <a:pt x="27524" y="2315762"/>
                  </a:lnTo>
                  <a:lnTo>
                    <a:pt x="20299" y="2269434"/>
                  </a:lnTo>
                  <a:lnTo>
                    <a:pt x="14151" y="2222759"/>
                  </a:lnTo>
                  <a:lnTo>
                    <a:pt x="9091" y="2175749"/>
                  </a:lnTo>
                  <a:lnTo>
                    <a:pt x="5133" y="2128418"/>
                  </a:lnTo>
                  <a:lnTo>
                    <a:pt x="2290" y="2080779"/>
                  </a:lnTo>
                  <a:lnTo>
                    <a:pt x="574" y="2032845"/>
                  </a:lnTo>
                  <a:lnTo>
                    <a:pt x="0" y="1984628"/>
                  </a:lnTo>
                  <a:lnTo>
                    <a:pt x="574" y="1936409"/>
                  </a:lnTo>
                  <a:lnTo>
                    <a:pt x="2290" y="1888471"/>
                  </a:lnTo>
                  <a:lnTo>
                    <a:pt x="5133" y="1840829"/>
                  </a:lnTo>
                  <a:lnTo>
                    <a:pt x="9091" y="1793495"/>
                  </a:lnTo>
                  <a:lnTo>
                    <a:pt x="14151" y="1746483"/>
                  </a:lnTo>
                  <a:lnTo>
                    <a:pt x="20299" y="1699804"/>
                  </a:lnTo>
                  <a:lnTo>
                    <a:pt x="27524" y="1653473"/>
                  </a:lnTo>
                  <a:lnTo>
                    <a:pt x="35811" y="1607503"/>
                  </a:lnTo>
                  <a:lnTo>
                    <a:pt x="45147" y="1561905"/>
                  </a:lnTo>
                  <a:lnTo>
                    <a:pt x="55521" y="1516694"/>
                  </a:lnTo>
                  <a:lnTo>
                    <a:pt x="66918" y="1471882"/>
                  </a:lnTo>
                  <a:lnTo>
                    <a:pt x="79326" y="1427482"/>
                  </a:lnTo>
                  <a:lnTo>
                    <a:pt x="92732" y="1383507"/>
                  </a:lnTo>
                  <a:lnTo>
                    <a:pt x="107122" y="1339971"/>
                  </a:lnTo>
                  <a:lnTo>
                    <a:pt x="122484" y="1296886"/>
                  </a:lnTo>
                  <a:lnTo>
                    <a:pt x="138805" y="1254265"/>
                  </a:lnTo>
                  <a:lnTo>
                    <a:pt x="156071" y="1212121"/>
                  </a:lnTo>
                  <a:lnTo>
                    <a:pt x="174270" y="1170468"/>
                  </a:lnTo>
                  <a:lnTo>
                    <a:pt x="193389" y="1129317"/>
                  </a:lnTo>
                  <a:lnTo>
                    <a:pt x="213415" y="1088683"/>
                  </a:lnTo>
                  <a:lnTo>
                    <a:pt x="234334" y="1048578"/>
                  </a:lnTo>
                  <a:lnTo>
                    <a:pt x="256134" y="1009016"/>
                  </a:lnTo>
                  <a:lnTo>
                    <a:pt x="278802" y="970008"/>
                  </a:lnTo>
                  <a:lnTo>
                    <a:pt x="302324" y="931569"/>
                  </a:lnTo>
                  <a:lnTo>
                    <a:pt x="326688" y="893711"/>
                  </a:lnTo>
                  <a:lnTo>
                    <a:pt x="351881" y="856447"/>
                  </a:lnTo>
                  <a:lnTo>
                    <a:pt x="377889" y="819790"/>
                  </a:lnTo>
                  <a:lnTo>
                    <a:pt x="404700" y="783753"/>
                  </a:lnTo>
                  <a:lnTo>
                    <a:pt x="432300" y="748349"/>
                  </a:lnTo>
                  <a:lnTo>
                    <a:pt x="460678" y="713592"/>
                  </a:lnTo>
                  <a:lnTo>
                    <a:pt x="489819" y="679494"/>
                  </a:lnTo>
                  <a:lnTo>
                    <a:pt x="519710" y="646068"/>
                  </a:lnTo>
                  <a:lnTo>
                    <a:pt x="550339" y="613327"/>
                  </a:lnTo>
                  <a:lnTo>
                    <a:pt x="581693" y="581284"/>
                  </a:lnTo>
                  <a:lnTo>
                    <a:pt x="613758" y="549952"/>
                  </a:lnTo>
                  <a:lnTo>
                    <a:pt x="646522" y="519344"/>
                  </a:lnTo>
                  <a:lnTo>
                    <a:pt x="679972" y="489474"/>
                  </a:lnTo>
                  <a:lnTo>
                    <a:pt x="714094" y="460354"/>
                  </a:lnTo>
                  <a:lnTo>
                    <a:pt x="748876" y="431996"/>
                  </a:lnTo>
                  <a:lnTo>
                    <a:pt x="784305" y="404415"/>
                  </a:lnTo>
                  <a:lnTo>
                    <a:pt x="820367" y="377623"/>
                  </a:lnTo>
                  <a:lnTo>
                    <a:pt x="857049" y="351633"/>
                  </a:lnTo>
                  <a:lnTo>
                    <a:pt x="894340" y="326458"/>
                  </a:lnTo>
                  <a:lnTo>
                    <a:pt x="932224" y="302111"/>
                  </a:lnTo>
                  <a:lnTo>
                    <a:pt x="970691" y="278606"/>
                  </a:lnTo>
                  <a:lnTo>
                    <a:pt x="1009726" y="255954"/>
                  </a:lnTo>
                  <a:lnTo>
                    <a:pt x="1049316" y="234169"/>
                  </a:lnTo>
                  <a:lnTo>
                    <a:pt x="1089450" y="213265"/>
                  </a:lnTo>
                  <a:lnTo>
                    <a:pt x="1130112" y="193253"/>
                  </a:lnTo>
                  <a:lnTo>
                    <a:pt x="1171292" y="174148"/>
                  </a:lnTo>
                  <a:lnTo>
                    <a:pt x="1212974" y="155961"/>
                  </a:lnTo>
                  <a:lnTo>
                    <a:pt x="1255148" y="138707"/>
                  </a:lnTo>
                  <a:lnTo>
                    <a:pt x="1297799" y="122398"/>
                  </a:lnTo>
                  <a:lnTo>
                    <a:pt x="1340914" y="107047"/>
                  </a:lnTo>
                  <a:lnTo>
                    <a:pt x="1384481" y="92666"/>
                  </a:lnTo>
                  <a:lnTo>
                    <a:pt x="1428487" y="79270"/>
                  </a:lnTo>
                  <a:lnTo>
                    <a:pt x="1472918" y="66871"/>
                  </a:lnTo>
                  <a:lnTo>
                    <a:pt x="1517761" y="55482"/>
                  </a:lnTo>
                  <a:lnTo>
                    <a:pt x="1563004" y="45116"/>
                  </a:lnTo>
                  <a:lnTo>
                    <a:pt x="1608634" y="35785"/>
                  </a:lnTo>
                  <a:lnTo>
                    <a:pt x="1654637" y="27504"/>
                  </a:lnTo>
                  <a:lnTo>
                    <a:pt x="1701001" y="20285"/>
                  </a:lnTo>
                  <a:lnTo>
                    <a:pt x="1747712" y="14141"/>
                  </a:lnTo>
                  <a:lnTo>
                    <a:pt x="1794758" y="9085"/>
                  </a:lnTo>
                  <a:lnTo>
                    <a:pt x="1842125" y="5129"/>
                  </a:lnTo>
                  <a:lnTo>
                    <a:pt x="1889801" y="2288"/>
                  </a:lnTo>
                  <a:lnTo>
                    <a:pt x="1937772" y="574"/>
                  </a:lnTo>
                  <a:lnTo>
                    <a:pt x="1986025" y="0"/>
                  </a:lnTo>
                  <a:lnTo>
                    <a:pt x="2034279" y="574"/>
                  </a:lnTo>
                  <a:lnTo>
                    <a:pt x="2082250" y="2288"/>
                  </a:lnTo>
                  <a:lnTo>
                    <a:pt x="2129926" y="5129"/>
                  </a:lnTo>
                  <a:lnTo>
                    <a:pt x="2177293" y="9085"/>
                  </a:lnTo>
                  <a:lnTo>
                    <a:pt x="2224339" y="14141"/>
                  </a:lnTo>
                  <a:lnTo>
                    <a:pt x="2271050" y="20285"/>
                  </a:lnTo>
                  <a:lnTo>
                    <a:pt x="2317413" y="27504"/>
                  </a:lnTo>
                  <a:lnTo>
                    <a:pt x="2363416" y="35785"/>
                  </a:lnTo>
                  <a:lnTo>
                    <a:pt x="2409046" y="45116"/>
                  </a:lnTo>
                  <a:lnTo>
                    <a:pt x="2454289" y="55482"/>
                  </a:lnTo>
                  <a:lnTo>
                    <a:pt x="2499133" y="66871"/>
                  </a:lnTo>
                  <a:lnTo>
                    <a:pt x="2543564" y="79270"/>
                  </a:lnTo>
                  <a:lnTo>
                    <a:pt x="2587569" y="92666"/>
                  </a:lnTo>
                  <a:lnTo>
                    <a:pt x="2631136" y="107047"/>
                  </a:lnTo>
                  <a:lnTo>
                    <a:pt x="2674252" y="122398"/>
                  </a:lnTo>
                  <a:lnTo>
                    <a:pt x="2716903" y="138707"/>
                  </a:lnTo>
                  <a:lnTo>
                    <a:pt x="2759076" y="155961"/>
                  </a:lnTo>
                  <a:lnTo>
                    <a:pt x="2800759" y="174148"/>
                  </a:lnTo>
                  <a:lnTo>
                    <a:pt x="2841938" y="193253"/>
                  </a:lnTo>
                  <a:lnTo>
                    <a:pt x="2882601" y="213265"/>
                  </a:lnTo>
                  <a:lnTo>
                    <a:pt x="2922734" y="234169"/>
                  </a:lnTo>
                  <a:lnTo>
                    <a:pt x="2962325" y="255954"/>
                  </a:lnTo>
                  <a:lnTo>
                    <a:pt x="3001360" y="278606"/>
                  </a:lnTo>
                  <a:lnTo>
                    <a:pt x="3039826" y="302111"/>
                  </a:lnTo>
                  <a:lnTo>
                    <a:pt x="3077711" y="326458"/>
                  </a:lnTo>
                  <a:lnTo>
                    <a:pt x="3115001" y="351633"/>
                  </a:lnTo>
                  <a:lnTo>
                    <a:pt x="3151684" y="377623"/>
                  </a:lnTo>
                  <a:lnTo>
                    <a:pt x="3187746" y="404415"/>
                  </a:lnTo>
                  <a:lnTo>
                    <a:pt x="3223174" y="431996"/>
                  </a:lnTo>
                  <a:lnTo>
                    <a:pt x="3257956" y="460354"/>
                  </a:lnTo>
                  <a:lnTo>
                    <a:pt x="3292079" y="489474"/>
                  </a:lnTo>
                  <a:lnTo>
                    <a:pt x="3325528" y="519344"/>
                  </a:lnTo>
                  <a:lnTo>
                    <a:pt x="3358292" y="549952"/>
                  </a:lnTo>
                  <a:lnTo>
                    <a:pt x="3390358" y="581284"/>
                  </a:lnTo>
                  <a:lnTo>
                    <a:pt x="3421711" y="613327"/>
                  </a:lnTo>
                  <a:lnTo>
                    <a:pt x="3452341" y="646068"/>
                  </a:lnTo>
                  <a:lnTo>
                    <a:pt x="3482232" y="679494"/>
                  </a:lnTo>
                  <a:lnTo>
                    <a:pt x="3511373" y="713592"/>
                  </a:lnTo>
                  <a:lnTo>
                    <a:pt x="3539750" y="748349"/>
                  </a:lnTo>
                  <a:lnTo>
                    <a:pt x="3567351" y="783753"/>
                  </a:lnTo>
                  <a:lnTo>
                    <a:pt x="3594162" y="819790"/>
                  </a:lnTo>
                  <a:lnTo>
                    <a:pt x="3620170" y="856447"/>
                  </a:lnTo>
                  <a:lnTo>
                    <a:pt x="3645363" y="893711"/>
                  </a:lnTo>
                  <a:lnTo>
                    <a:pt x="3669727" y="931569"/>
                  </a:lnTo>
                  <a:lnTo>
                    <a:pt x="3693249" y="970008"/>
                  </a:lnTo>
                  <a:lnTo>
                    <a:pt x="3715917" y="1009016"/>
                  </a:lnTo>
                  <a:lnTo>
                    <a:pt x="3737717" y="1048578"/>
                  </a:lnTo>
                  <a:lnTo>
                    <a:pt x="3758636" y="1088683"/>
                  </a:lnTo>
                  <a:lnTo>
                    <a:pt x="3778661" y="1129317"/>
                  </a:lnTo>
                  <a:lnTo>
                    <a:pt x="3797780" y="1170468"/>
                  </a:lnTo>
                  <a:lnTo>
                    <a:pt x="3815979" y="1212121"/>
                  </a:lnTo>
                  <a:lnTo>
                    <a:pt x="3833246" y="1254265"/>
                  </a:lnTo>
                  <a:lnTo>
                    <a:pt x="3849567" y="1296886"/>
                  </a:lnTo>
                  <a:lnTo>
                    <a:pt x="3864929" y="1339971"/>
                  </a:lnTo>
                  <a:lnTo>
                    <a:pt x="3879319" y="1383507"/>
                  </a:lnTo>
                  <a:lnTo>
                    <a:pt x="3892725" y="1427482"/>
                  </a:lnTo>
                  <a:lnTo>
                    <a:pt x="3905133" y="1471882"/>
                  </a:lnTo>
                  <a:lnTo>
                    <a:pt x="3916530" y="1516694"/>
                  </a:lnTo>
                  <a:lnTo>
                    <a:pt x="3926903" y="1561905"/>
                  </a:lnTo>
                  <a:lnTo>
                    <a:pt x="3936240" y="1607503"/>
                  </a:lnTo>
                  <a:lnTo>
                    <a:pt x="3944527" y="1653473"/>
                  </a:lnTo>
                  <a:lnTo>
                    <a:pt x="3951751" y="1699804"/>
                  </a:lnTo>
                  <a:lnTo>
                    <a:pt x="3957900" y="1746483"/>
                  </a:lnTo>
                  <a:lnTo>
                    <a:pt x="3962960" y="1793495"/>
                  </a:lnTo>
                  <a:lnTo>
                    <a:pt x="3966918" y="1840829"/>
                  </a:lnTo>
                  <a:lnTo>
                    <a:pt x="3969761" y="1888471"/>
                  </a:lnTo>
                  <a:lnTo>
                    <a:pt x="3971476" y="1936409"/>
                  </a:lnTo>
                  <a:lnTo>
                    <a:pt x="3972051" y="1984628"/>
                  </a:lnTo>
                  <a:lnTo>
                    <a:pt x="3971476" y="2032845"/>
                  </a:lnTo>
                  <a:lnTo>
                    <a:pt x="3969761" y="2080779"/>
                  </a:lnTo>
                  <a:lnTo>
                    <a:pt x="3966918" y="2128418"/>
                  </a:lnTo>
                  <a:lnTo>
                    <a:pt x="3962960" y="2175749"/>
                  </a:lnTo>
                  <a:lnTo>
                    <a:pt x="3957900" y="2222759"/>
                  </a:lnTo>
                  <a:lnTo>
                    <a:pt x="3951751" y="2269434"/>
                  </a:lnTo>
                  <a:lnTo>
                    <a:pt x="3944527" y="2315762"/>
                  </a:lnTo>
                  <a:lnTo>
                    <a:pt x="3936240" y="2361730"/>
                  </a:lnTo>
                  <a:lnTo>
                    <a:pt x="3926903" y="2407325"/>
                  </a:lnTo>
                  <a:lnTo>
                    <a:pt x="3916530" y="2452533"/>
                  </a:lnTo>
                  <a:lnTo>
                    <a:pt x="3905133" y="2497342"/>
                  </a:lnTo>
                  <a:lnTo>
                    <a:pt x="3892725" y="2541739"/>
                  </a:lnTo>
                  <a:lnTo>
                    <a:pt x="3879319" y="2585711"/>
                  </a:lnTo>
                  <a:lnTo>
                    <a:pt x="3864929" y="2629244"/>
                  </a:lnTo>
                  <a:lnTo>
                    <a:pt x="3849567" y="2672327"/>
                  </a:lnTo>
                  <a:lnTo>
                    <a:pt x="3833246" y="2714945"/>
                  </a:lnTo>
                  <a:lnTo>
                    <a:pt x="3815979" y="2757086"/>
                  </a:lnTo>
                  <a:lnTo>
                    <a:pt x="3797780" y="2798737"/>
                  </a:lnTo>
                  <a:lnTo>
                    <a:pt x="3778661" y="2839885"/>
                  </a:lnTo>
                  <a:lnTo>
                    <a:pt x="3758636" y="2880516"/>
                  </a:lnTo>
                  <a:lnTo>
                    <a:pt x="3737717" y="2920618"/>
                  </a:lnTo>
                  <a:lnTo>
                    <a:pt x="3715917" y="2960179"/>
                  </a:lnTo>
                  <a:lnTo>
                    <a:pt x="3693249" y="2999184"/>
                  </a:lnTo>
                  <a:lnTo>
                    <a:pt x="3669727" y="3037621"/>
                  </a:lnTo>
                  <a:lnTo>
                    <a:pt x="3645363" y="3075476"/>
                  </a:lnTo>
                  <a:lnTo>
                    <a:pt x="3620170" y="3112738"/>
                  </a:lnTo>
                  <a:lnTo>
                    <a:pt x="3594162" y="3149393"/>
                  </a:lnTo>
                  <a:lnTo>
                    <a:pt x="3567351" y="3185427"/>
                  </a:lnTo>
                  <a:lnTo>
                    <a:pt x="3539750" y="3220828"/>
                  </a:lnTo>
                  <a:lnTo>
                    <a:pt x="3511373" y="3255583"/>
                  </a:lnTo>
                  <a:lnTo>
                    <a:pt x="3482232" y="3289679"/>
                  </a:lnTo>
                  <a:lnTo>
                    <a:pt x="3452341" y="3323103"/>
                  </a:lnTo>
                  <a:lnTo>
                    <a:pt x="3421711" y="3355842"/>
                  </a:lnTo>
                  <a:lnTo>
                    <a:pt x="3390358" y="3387883"/>
                  </a:lnTo>
                  <a:lnTo>
                    <a:pt x="3358292" y="3419213"/>
                  </a:lnTo>
                  <a:lnTo>
                    <a:pt x="3325528" y="3449819"/>
                  </a:lnTo>
                  <a:lnTo>
                    <a:pt x="3292079" y="3479687"/>
                  </a:lnTo>
                  <a:lnTo>
                    <a:pt x="3257956" y="3508806"/>
                  </a:lnTo>
                  <a:lnTo>
                    <a:pt x="3223174" y="3537161"/>
                  </a:lnTo>
                  <a:lnTo>
                    <a:pt x="3187746" y="3564741"/>
                  </a:lnTo>
                  <a:lnTo>
                    <a:pt x="3151684" y="3591531"/>
                  </a:lnTo>
                  <a:lnTo>
                    <a:pt x="3115001" y="3617519"/>
                  </a:lnTo>
                  <a:lnTo>
                    <a:pt x="3077711" y="3642693"/>
                  </a:lnTo>
                  <a:lnTo>
                    <a:pt x="3039826" y="3667038"/>
                  </a:lnTo>
                  <a:lnTo>
                    <a:pt x="3001360" y="3690542"/>
                  </a:lnTo>
                  <a:lnTo>
                    <a:pt x="2962325" y="3713192"/>
                  </a:lnTo>
                  <a:lnTo>
                    <a:pt x="2922734" y="3734975"/>
                  </a:lnTo>
                  <a:lnTo>
                    <a:pt x="2882601" y="3755879"/>
                  </a:lnTo>
                  <a:lnTo>
                    <a:pt x="2841938" y="3775889"/>
                  </a:lnTo>
                  <a:lnTo>
                    <a:pt x="2800759" y="3794993"/>
                  </a:lnTo>
                  <a:lnTo>
                    <a:pt x="2759076" y="3813178"/>
                  </a:lnTo>
                  <a:lnTo>
                    <a:pt x="2716903" y="3830432"/>
                  </a:lnTo>
                  <a:lnTo>
                    <a:pt x="2674252" y="3846740"/>
                  </a:lnTo>
                  <a:lnTo>
                    <a:pt x="2631136" y="3862090"/>
                  </a:lnTo>
                  <a:lnTo>
                    <a:pt x="2587569" y="3876469"/>
                  </a:lnTo>
                  <a:lnTo>
                    <a:pt x="2543564" y="3889865"/>
                  </a:lnTo>
                  <a:lnTo>
                    <a:pt x="2499133" y="3902263"/>
                  </a:lnTo>
                  <a:lnTo>
                    <a:pt x="2454289" y="3913652"/>
                  </a:lnTo>
                  <a:lnTo>
                    <a:pt x="2409046" y="3924017"/>
                  </a:lnTo>
                  <a:lnTo>
                    <a:pt x="2363416" y="3933347"/>
                  </a:lnTo>
                  <a:lnTo>
                    <a:pt x="2317413" y="3941627"/>
                  </a:lnTo>
                  <a:lnTo>
                    <a:pt x="2271050" y="3948846"/>
                  </a:lnTo>
                  <a:lnTo>
                    <a:pt x="2224339" y="3954990"/>
                  </a:lnTo>
                  <a:lnTo>
                    <a:pt x="2177293" y="3960046"/>
                  </a:lnTo>
                  <a:lnTo>
                    <a:pt x="2129926" y="3964001"/>
                  </a:lnTo>
                  <a:lnTo>
                    <a:pt x="2082250" y="3966842"/>
                  </a:lnTo>
                  <a:lnTo>
                    <a:pt x="2034279" y="3968556"/>
                  </a:lnTo>
                  <a:lnTo>
                    <a:pt x="1986025" y="3969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2" y="1444341"/>
              <a:ext cx="3972051" cy="396913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77942" y="1444341"/>
              <a:ext cx="3972560" cy="3969385"/>
            </a:xfrm>
            <a:custGeom>
              <a:avLst/>
              <a:gdLst/>
              <a:ahLst/>
              <a:cxnLst/>
              <a:rect l="l" t="t" r="r" b="b"/>
              <a:pathLst>
                <a:path w="3972560" h="3969385">
                  <a:moveTo>
                    <a:pt x="1986025" y="0"/>
                  </a:moveTo>
                  <a:lnTo>
                    <a:pt x="1937772" y="574"/>
                  </a:lnTo>
                  <a:lnTo>
                    <a:pt x="1889801" y="2288"/>
                  </a:lnTo>
                  <a:lnTo>
                    <a:pt x="1842125" y="5129"/>
                  </a:lnTo>
                  <a:lnTo>
                    <a:pt x="1794758" y="9085"/>
                  </a:lnTo>
                  <a:lnTo>
                    <a:pt x="1747712" y="14141"/>
                  </a:lnTo>
                  <a:lnTo>
                    <a:pt x="1701001" y="20285"/>
                  </a:lnTo>
                  <a:lnTo>
                    <a:pt x="1654637" y="27504"/>
                  </a:lnTo>
                  <a:lnTo>
                    <a:pt x="1608634" y="35785"/>
                  </a:lnTo>
                  <a:lnTo>
                    <a:pt x="1563004" y="45116"/>
                  </a:lnTo>
                  <a:lnTo>
                    <a:pt x="1517761" y="55482"/>
                  </a:lnTo>
                  <a:lnTo>
                    <a:pt x="1472918" y="66871"/>
                  </a:lnTo>
                  <a:lnTo>
                    <a:pt x="1428487" y="79270"/>
                  </a:lnTo>
                  <a:lnTo>
                    <a:pt x="1384481" y="92666"/>
                  </a:lnTo>
                  <a:lnTo>
                    <a:pt x="1340914" y="107047"/>
                  </a:lnTo>
                  <a:lnTo>
                    <a:pt x="1297799" y="122398"/>
                  </a:lnTo>
                  <a:lnTo>
                    <a:pt x="1255148" y="138707"/>
                  </a:lnTo>
                  <a:lnTo>
                    <a:pt x="1212974" y="155961"/>
                  </a:lnTo>
                  <a:lnTo>
                    <a:pt x="1171292" y="174148"/>
                  </a:lnTo>
                  <a:lnTo>
                    <a:pt x="1130112" y="193253"/>
                  </a:lnTo>
                  <a:lnTo>
                    <a:pt x="1089450" y="213265"/>
                  </a:lnTo>
                  <a:lnTo>
                    <a:pt x="1049316" y="234169"/>
                  </a:lnTo>
                  <a:lnTo>
                    <a:pt x="1009726" y="255954"/>
                  </a:lnTo>
                  <a:lnTo>
                    <a:pt x="970691" y="278606"/>
                  </a:lnTo>
                  <a:lnTo>
                    <a:pt x="932224" y="302111"/>
                  </a:lnTo>
                  <a:lnTo>
                    <a:pt x="894340" y="326458"/>
                  </a:lnTo>
                  <a:lnTo>
                    <a:pt x="857049" y="351633"/>
                  </a:lnTo>
                  <a:lnTo>
                    <a:pt x="820367" y="377623"/>
                  </a:lnTo>
                  <a:lnTo>
                    <a:pt x="784305" y="404415"/>
                  </a:lnTo>
                  <a:lnTo>
                    <a:pt x="748876" y="431996"/>
                  </a:lnTo>
                  <a:lnTo>
                    <a:pt x="714094" y="460354"/>
                  </a:lnTo>
                  <a:lnTo>
                    <a:pt x="679972" y="489474"/>
                  </a:lnTo>
                  <a:lnTo>
                    <a:pt x="646522" y="519344"/>
                  </a:lnTo>
                  <a:lnTo>
                    <a:pt x="613758" y="549952"/>
                  </a:lnTo>
                  <a:lnTo>
                    <a:pt x="581693" y="581284"/>
                  </a:lnTo>
                  <a:lnTo>
                    <a:pt x="550339" y="613327"/>
                  </a:lnTo>
                  <a:lnTo>
                    <a:pt x="519710" y="646068"/>
                  </a:lnTo>
                  <a:lnTo>
                    <a:pt x="489819" y="679494"/>
                  </a:lnTo>
                  <a:lnTo>
                    <a:pt x="460678" y="713592"/>
                  </a:lnTo>
                  <a:lnTo>
                    <a:pt x="432300" y="748349"/>
                  </a:lnTo>
                  <a:lnTo>
                    <a:pt x="404700" y="783753"/>
                  </a:lnTo>
                  <a:lnTo>
                    <a:pt x="377889" y="819790"/>
                  </a:lnTo>
                  <a:lnTo>
                    <a:pt x="351881" y="856447"/>
                  </a:lnTo>
                  <a:lnTo>
                    <a:pt x="326688" y="893711"/>
                  </a:lnTo>
                  <a:lnTo>
                    <a:pt x="302324" y="931569"/>
                  </a:lnTo>
                  <a:lnTo>
                    <a:pt x="278802" y="970008"/>
                  </a:lnTo>
                  <a:lnTo>
                    <a:pt x="256134" y="1009016"/>
                  </a:lnTo>
                  <a:lnTo>
                    <a:pt x="234334" y="1048578"/>
                  </a:lnTo>
                  <a:lnTo>
                    <a:pt x="213415" y="1088683"/>
                  </a:lnTo>
                  <a:lnTo>
                    <a:pt x="193389" y="1129317"/>
                  </a:lnTo>
                  <a:lnTo>
                    <a:pt x="174270" y="1170468"/>
                  </a:lnTo>
                  <a:lnTo>
                    <a:pt x="156071" y="1212121"/>
                  </a:lnTo>
                  <a:lnTo>
                    <a:pt x="138805" y="1254265"/>
                  </a:lnTo>
                  <a:lnTo>
                    <a:pt x="122484" y="1296886"/>
                  </a:lnTo>
                  <a:lnTo>
                    <a:pt x="107122" y="1339971"/>
                  </a:lnTo>
                  <a:lnTo>
                    <a:pt x="92732" y="1383507"/>
                  </a:lnTo>
                  <a:lnTo>
                    <a:pt x="79326" y="1427482"/>
                  </a:lnTo>
                  <a:lnTo>
                    <a:pt x="66918" y="1471882"/>
                  </a:lnTo>
                  <a:lnTo>
                    <a:pt x="55521" y="1516694"/>
                  </a:lnTo>
                  <a:lnTo>
                    <a:pt x="45147" y="1561905"/>
                  </a:lnTo>
                  <a:lnTo>
                    <a:pt x="35811" y="1607503"/>
                  </a:lnTo>
                  <a:lnTo>
                    <a:pt x="27524" y="1653473"/>
                  </a:lnTo>
                  <a:lnTo>
                    <a:pt x="20299" y="1699804"/>
                  </a:lnTo>
                  <a:lnTo>
                    <a:pt x="14151" y="1746483"/>
                  </a:lnTo>
                  <a:lnTo>
                    <a:pt x="9091" y="1793495"/>
                  </a:lnTo>
                  <a:lnTo>
                    <a:pt x="5133" y="1840829"/>
                  </a:lnTo>
                  <a:lnTo>
                    <a:pt x="2290" y="1888471"/>
                  </a:lnTo>
                  <a:lnTo>
                    <a:pt x="574" y="1936409"/>
                  </a:lnTo>
                  <a:lnTo>
                    <a:pt x="0" y="1984628"/>
                  </a:lnTo>
                  <a:lnTo>
                    <a:pt x="574" y="2032845"/>
                  </a:lnTo>
                  <a:lnTo>
                    <a:pt x="2290" y="2080779"/>
                  </a:lnTo>
                  <a:lnTo>
                    <a:pt x="5133" y="2128418"/>
                  </a:lnTo>
                  <a:lnTo>
                    <a:pt x="9091" y="2175749"/>
                  </a:lnTo>
                  <a:lnTo>
                    <a:pt x="14151" y="2222759"/>
                  </a:lnTo>
                  <a:lnTo>
                    <a:pt x="20299" y="2269434"/>
                  </a:lnTo>
                  <a:lnTo>
                    <a:pt x="27524" y="2315762"/>
                  </a:lnTo>
                  <a:lnTo>
                    <a:pt x="35811" y="2361730"/>
                  </a:lnTo>
                  <a:lnTo>
                    <a:pt x="45147" y="2407325"/>
                  </a:lnTo>
                  <a:lnTo>
                    <a:pt x="55521" y="2452533"/>
                  </a:lnTo>
                  <a:lnTo>
                    <a:pt x="66918" y="2497342"/>
                  </a:lnTo>
                  <a:lnTo>
                    <a:pt x="79326" y="2541739"/>
                  </a:lnTo>
                  <a:lnTo>
                    <a:pt x="92732" y="2585711"/>
                  </a:lnTo>
                  <a:lnTo>
                    <a:pt x="107122" y="2629244"/>
                  </a:lnTo>
                  <a:lnTo>
                    <a:pt x="122484" y="2672327"/>
                  </a:lnTo>
                  <a:lnTo>
                    <a:pt x="138805" y="2714945"/>
                  </a:lnTo>
                  <a:lnTo>
                    <a:pt x="156071" y="2757086"/>
                  </a:lnTo>
                  <a:lnTo>
                    <a:pt x="174270" y="2798737"/>
                  </a:lnTo>
                  <a:lnTo>
                    <a:pt x="193389" y="2839885"/>
                  </a:lnTo>
                  <a:lnTo>
                    <a:pt x="213415" y="2880516"/>
                  </a:lnTo>
                  <a:lnTo>
                    <a:pt x="234334" y="2920618"/>
                  </a:lnTo>
                  <a:lnTo>
                    <a:pt x="256134" y="2960179"/>
                  </a:lnTo>
                  <a:lnTo>
                    <a:pt x="278802" y="2999184"/>
                  </a:lnTo>
                  <a:lnTo>
                    <a:pt x="302324" y="3037621"/>
                  </a:lnTo>
                  <a:lnTo>
                    <a:pt x="326688" y="3075476"/>
                  </a:lnTo>
                  <a:lnTo>
                    <a:pt x="351881" y="3112738"/>
                  </a:lnTo>
                  <a:lnTo>
                    <a:pt x="377889" y="3149393"/>
                  </a:lnTo>
                  <a:lnTo>
                    <a:pt x="404700" y="3185427"/>
                  </a:lnTo>
                  <a:lnTo>
                    <a:pt x="432300" y="3220828"/>
                  </a:lnTo>
                  <a:lnTo>
                    <a:pt x="460678" y="3255583"/>
                  </a:lnTo>
                  <a:lnTo>
                    <a:pt x="489819" y="3289679"/>
                  </a:lnTo>
                  <a:lnTo>
                    <a:pt x="519710" y="3323103"/>
                  </a:lnTo>
                  <a:lnTo>
                    <a:pt x="550339" y="3355842"/>
                  </a:lnTo>
                  <a:lnTo>
                    <a:pt x="581693" y="3387883"/>
                  </a:lnTo>
                  <a:lnTo>
                    <a:pt x="613758" y="3419213"/>
                  </a:lnTo>
                  <a:lnTo>
                    <a:pt x="646522" y="3449819"/>
                  </a:lnTo>
                  <a:lnTo>
                    <a:pt x="679972" y="3479687"/>
                  </a:lnTo>
                  <a:lnTo>
                    <a:pt x="714094" y="3508806"/>
                  </a:lnTo>
                  <a:lnTo>
                    <a:pt x="748876" y="3537161"/>
                  </a:lnTo>
                  <a:lnTo>
                    <a:pt x="784305" y="3564741"/>
                  </a:lnTo>
                  <a:lnTo>
                    <a:pt x="820367" y="3591531"/>
                  </a:lnTo>
                  <a:lnTo>
                    <a:pt x="857049" y="3617519"/>
                  </a:lnTo>
                  <a:lnTo>
                    <a:pt x="894340" y="3642693"/>
                  </a:lnTo>
                  <a:lnTo>
                    <a:pt x="932224" y="3667038"/>
                  </a:lnTo>
                  <a:lnTo>
                    <a:pt x="970691" y="3690542"/>
                  </a:lnTo>
                  <a:lnTo>
                    <a:pt x="1009726" y="3713192"/>
                  </a:lnTo>
                  <a:lnTo>
                    <a:pt x="1049316" y="3734975"/>
                  </a:lnTo>
                  <a:lnTo>
                    <a:pt x="1089450" y="3755879"/>
                  </a:lnTo>
                  <a:lnTo>
                    <a:pt x="1130112" y="3775889"/>
                  </a:lnTo>
                  <a:lnTo>
                    <a:pt x="1171292" y="3794993"/>
                  </a:lnTo>
                  <a:lnTo>
                    <a:pt x="1212974" y="3813178"/>
                  </a:lnTo>
                  <a:lnTo>
                    <a:pt x="1255148" y="3830432"/>
                  </a:lnTo>
                  <a:lnTo>
                    <a:pt x="1297799" y="3846740"/>
                  </a:lnTo>
                  <a:lnTo>
                    <a:pt x="1340914" y="3862090"/>
                  </a:lnTo>
                  <a:lnTo>
                    <a:pt x="1384481" y="3876469"/>
                  </a:lnTo>
                  <a:lnTo>
                    <a:pt x="1428487" y="3889865"/>
                  </a:lnTo>
                  <a:lnTo>
                    <a:pt x="1472918" y="3902263"/>
                  </a:lnTo>
                  <a:lnTo>
                    <a:pt x="1517761" y="3913652"/>
                  </a:lnTo>
                  <a:lnTo>
                    <a:pt x="1563004" y="3924017"/>
                  </a:lnTo>
                  <a:lnTo>
                    <a:pt x="1608634" y="3933347"/>
                  </a:lnTo>
                  <a:lnTo>
                    <a:pt x="1654637" y="3941627"/>
                  </a:lnTo>
                  <a:lnTo>
                    <a:pt x="1701001" y="3948846"/>
                  </a:lnTo>
                  <a:lnTo>
                    <a:pt x="1747712" y="3954990"/>
                  </a:lnTo>
                  <a:lnTo>
                    <a:pt x="1794758" y="3960046"/>
                  </a:lnTo>
                  <a:lnTo>
                    <a:pt x="1842125" y="3964001"/>
                  </a:lnTo>
                  <a:lnTo>
                    <a:pt x="1889801" y="3966842"/>
                  </a:lnTo>
                  <a:lnTo>
                    <a:pt x="1937772" y="3968556"/>
                  </a:lnTo>
                  <a:lnTo>
                    <a:pt x="1986025" y="3969130"/>
                  </a:lnTo>
                  <a:lnTo>
                    <a:pt x="2034279" y="3968556"/>
                  </a:lnTo>
                  <a:lnTo>
                    <a:pt x="2082250" y="3966842"/>
                  </a:lnTo>
                  <a:lnTo>
                    <a:pt x="2129926" y="3964001"/>
                  </a:lnTo>
                  <a:lnTo>
                    <a:pt x="2177293" y="3960046"/>
                  </a:lnTo>
                  <a:lnTo>
                    <a:pt x="2224339" y="3954990"/>
                  </a:lnTo>
                  <a:lnTo>
                    <a:pt x="2271050" y="3948846"/>
                  </a:lnTo>
                  <a:lnTo>
                    <a:pt x="2317413" y="3941627"/>
                  </a:lnTo>
                  <a:lnTo>
                    <a:pt x="2363416" y="3933347"/>
                  </a:lnTo>
                  <a:lnTo>
                    <a:pt x="2409046" y="3924017"/>
                  </a:lnTo>
                  <a:lnTo>
                    <a:pt x="2454289" y="3913652"/>
                  </a:lnTo>
                  <a:lnTo>
                    <a:pt x="2499133" y="3902263"/>
                  </a:lnTo>
                  <a:lnTo>
                    <a:pt x="2543564" y="3889865"/>
                  </a:lnTo>
                  <a:lnTo>
                    <a:pt x="2587569" y="3876469"/>
                  </a:lnTo>
                  <a:lnTo>
                    <a:pt x="2631136" y="3862090"/>
                  </a:lnTo>
                  <a:lnTo>
                    <a:pt x="2674252" y="3846740"/>
                  </a:lnTo>
                  <a:lnTo>
                    <a:pt x="2716903" y="3830432"/>
                  </a:lnTo>
                  <a:lnTo>
                    <a:pt x="2759076" y="3813178"/>
                  </a:lnTo>
                  <a:lnTo>
                    <a:pt x="2800759" y="3794993"/>
                  </a:lnTo>
                  <a:lnTo>
                    <a:pt x="2841938" y="3775889"/>
                  </a:lnTo>
                  <a:lnTo>
                    <a:pt x="2882601" y="3755879"/>
                  </a:lnTo>
                  <a:lnTo>
                    <a:pt x="2922734" y="3734975"/>
                  </a:lnTo>
                  <a:lnTo>
                    <a:pt x="2962325" y="3713192"/>
                  </a:lnTo>
                  <a:lnTo>
                    <a:pt x="3001360" y="3690542"/>
                  </a:lnTo>
                  <a:lnTo>
                    <a:pt x="3039826" y="3667038"/>
                  </a:lnTo>
                  <a:lnTo>
                    <a:pt x="3077711" y="3642693"/>
                  </a:lnTo>
                  <a:lnTo>
                    <a:pt x="3115001" y="3617519"/>
                  </a:lnTo>
                  <a:lnTo>
                    <a:pt x="3151684" y="3591531"/>
                  </a:lnTo>
                  <a:lnTo>
                    <a:pt x="3187746" y="3564741"/>
                  </a:lnTo>
                  <a:lnTo>
                    <a:pt x="3223174" y="3537161"/>
                  </a:lnTo>
                  <a:lnTo>
                    <a:pt x="3257956" y="3508806"/>
                  </a:lnTo>
                  <a:lnTo>
                    <a:pt x="3292079" y="3479687"/>
                  </a:lnTo>
                  <a:lnTo>
                    <a:pt x="3325528" y="3449819"/>
                  </a:lnTo>
                  <a:lnTo>
                    <a:pt x="3358292" y="3419213"/>
                  </a:lnTo>
                  <a:lnTo>
                    <a:pt x="3390358" y="3387883"/>
                  </a:lnTo>
                  <a:lnTo>
                    <a:pt x="3421711" y="3355842"/>
                  </a:lnTo>
                  <a:lnTo>
                    <a:pt x="3452341" y="3323103"/>
                  </a:lnTo>
                  <a:lnTo>
                    <a:pt x="3482232" y="3289679"/>
                  </a:lnTo>
                  <a:lnTo>
                    <a:pt x="3511373" y="3255583"/>
                  </a:lnTo>
                  <a:lnTo>
                    <a:pt x="3539750" y="3220828"/>
                  </a:lnTo>
                  <a:lnTo>
                    <a:pt x="3567351" y="3185427"/>
                  </a:lnTo>
                  <a:lnTo>
                    <a:pt x="3594162" y="3149393"/>
                  </a:lnTo>
                  <a:lnTo>
                    <a:pt x="3620170" y="3112738"/>
                  </a:lnTo>
                  <a:lnTo>
                    <a:pt x="3645363" y="3075476"/>
                  </a:lnTo>
                  <a:lnTo>
                    <a:pt x="3669727" y="3037621"/>
                  </a:lnTo>
                  <a:lnTo>
                    <a:pt x="3693249" y="2999184"/>
                  </a:lnTo>
                  <a:lnTo>
                    <a:pt x="3715917" y="2960179"/>
                  </a:lnTo>
                  <a:lnTo>
                    <a:pt x="3737717" y="2920618"/>
                  </a:lnTo>
                  <a:lnTo>
                    <a:pt x="3758636" y="2880516"/>
                  </a:lnTo>
                  <a:lnTo>
                    <a:pt x="3778661" y="2839885"/>
                  </a:lnTo>
                  <a:lnTo>
                    <a:pt x="3797780" y="2798737"/>
                  </a:lnTo>
                  <a:lnTo>
                    <a:pt x="3815979" y="2757086"/>
                  </a:lnTo>
                  <a:lnTo>
                    <a:pt x="3833246" y="2714945"/>
                  </a:lnTo>
                  <a:lnTo>
                    <a:pt x="3849567" y="2672327"/>
                  </a:lnTo>
                  <a:lnTo>
                    <a:pt x="3864929" y="2629244"/>
                  </a:lnTo>
                  <a:lnTo>
                    <a:pt x="3879319" y="2585711"/>
                  </a:lnTo>
                  <a:lnTo>
                    <a:pt x="3892725" y="2541739"/>
                  </a:lnTo>
                  <a:lnTo>
                    <a:pt x="3905133" y="2497342"/>
                  </a:lnTo>
                  <a:lnTo>
                    <a:pt x="3916530" y="2452533"/>
                  </a:lnTo>
                  <a:lnTo>
                    <a:pt x="3926903" y="2407325"/>
                  </a:lnTo>
                  <a:lnTo>
                    <a:pt x="3936240" y="2361730"/>
                  </a:lnTo>
                  <a:lnTo>
                    <a:pt x="3944527" y="2315762"/>
                  </a:lnTo>
                  <a:lnTo>
                    <a:pt x="3951751" y="2269434"/>
                  </a:lnTo>
                  <a:lnTo>
                    <a:pt x="3957900" y="2222759"/>
                  </a:lnTo>
                  <a:lnTo>
                    <a:pt x="3962960" y="2175749"/>
                  </a:lnTo>
                  <a:lnTo>
                    <a:pt x="3966918" y="2128418"/>
                  </a:lnTo>
                  <a:lnTo>
                    <a:pt x="3969761" y="2080779"/>
                  </a:lnTo>
                  <a:lnTo>
                    <a:pt x="3971476" y="2032845"/>
                  </a:lnTo>
                  <a:lnTo>
                    <a:pt x="3972051" y="1984628"/>
                  </a:lnTo>
                  <a:lnTo>
                    <a:pt x="3971476" y="1936409"/>
                  </a:lnTo>
                  <a:lnTo>
                    <a:pt x="3969761" y="1888471"/>
                  </a:lnTo>
                  <a:lnTo>
                    <a:pt x="3966918" y="1840829"/>
                  </a:lnTo>
                  <a:lnTo>
                    <a:pt x="3962960" y="1793495"/>
                  </a:lnTo>
                  <a:lnTo>
                    <a:pt x="3957900" y="1746483"/>
                  </a:lnTo>
                  <a:lnTo>
                    <a:pt x="3951751" y="1699804"/>
                  </a:lnTo>
                  <a:lnTo>
                    <a:pt x="3944527" y="1653473"/>
                  </a:lnTo>
                  <a:lnTo>
                    <a:pt x="3936240" y="1607503"/>
                  </a:lnTo>
                  <a:lnTo>
                    <a:pt x="3926903" y="1561905"/>
                  </a:lnTo>
                  <a:lnTo>
                    <a:pt x="3916530" y="1516694"/>
                  </a:lnTo>
                  <a:lnTo>
                    <a:pt x="3905133" y="1471882"/>
                  </a:lnTo>
                  <a:lnTo>
                    <a:pt x="3892725" y="1427482"/>
                  </a:lnTo>
                  <a:lnTo>
                    <a:pt x="3879319" y="1383507"/>
                  </a:lnTo>
                  <a:lnTo>
                    <a:pt x="3864929" y="1339971"/>
                  </a:lnTo>
                  <a:lnTo>
                    <a:pt x="3849567" y="1296886"/>
                  </a:lnTo>
                  <a:lnTo>
                    <a:pt x="3833246" y="1254265"/>
                  </a:lnTo>
                  <a:lnTo>
                    <a:pt x="3815979" y="1212121"/>
                  </a:lnTo>
                  <a:lnTo>
                    <a:pt x="3797780" y="1170468"/>
                  </a:lnTo>
                  <a:lnTo>
                    <a:pt x="3778661" y="1129317"/>
                  </a:lnTo>
                  <a:lnTo>
                    <a:pt x="3758636" y="1088683"/>
                  </a:lnTo>
                  <a:lnTo>
                    <a:pt x="3737717" y="1048578"/>
                  </a:lnTo>
                  <a:lnTo>
                    <a:pt x="3715917" y="1009016"/>
                  </a:lnTo>
                  <a:lnTo>
                    <a:pt x="3693249" y="970008"/>
                  </a:lnTo>
                  <a:lnTo>
                    <a:pt x="3669727" y="931569"/>
                  </a:lnTo>
                  <a:lnTo>
                    <a:pt x="3645363" y="893711"/>
                  </a:lnTo>
                  <a:lnTo>
                    <a:pt x="3620170" y="856447"/>
                  </a:lnTo>
                  <a:lnTo>
                    <a:pt x="3594162" y="819790"/>
                  </a:lnTo>
                  <a:lnTo>
                    <a:pt x="3567351" y="783753"/>
                  </a:lnTo>
                  <a:lnTo>
                    <a:pt x="3539750" y="748349"/>
                  </a:lnTo>
                  <a:lnTo>
                    <a:pt x="3511373" y="713592"/>
                  </a:lnTo>
                  <a:lnTo>
                    <a:pt x="3482232" y="679494"/>
                  </a:lnTo>
                  <a:lnTo>
                    <a:pt x="3452341" y="646068"/>
                  </a:lnTo>
                  <a:lnTo>
                    <a:pt x="3421711" y="613327"/>
                  </a:lnTo>
                  <a:lnTo>
                    <a:pt x="3390358" y="581284"/>
                  </a:lnTo>
                  <a:lnTo>
                    <a:pt x="3358292" y="549952"/>
                  </a:lnTo>
                  <a:lnTo>
                    <a:pt x="3325528" y="519344"/>
                  </a:lnTo>
                  <a:lnTo>
                    <a:pt x="3292079" y="489474"/>
                  </a:lnTo>
                  <a:lnTo>
                    <a:pt x="3257956" y="460354"/>
                  </a:lnTo>
                  <a:lnTo>
                    <a:pt x="3223174" y="431996"/>
                  </a:lnTo>
                  <a:lnTo>
                    <a:pt x="3187746" y="404415"/>
                  </a:lnTo>
                  <a:lnTo>
                    <a:pt x="3151684" y="377623"/>
                  </a:lnTo>
                  <a:lnTo>
                    <a:pt x="3115001" y="351633"/>
                  </a:lnTo>
                  <a:lnTo>
                    <a:pt x="3077711" y="326458"/>
                  </a:lnTo>
                  <a:lnTo>
                    <a:pt x="3039826" y="302111"/>
                  </a:lnTo>
                  <a:lnTo>
                    <a:pt x="3001360" y="278606"/>
                  </a:lnTo>
                  <a:lnTo>
                    <a:pt x="2962325" y="255954"/>
                  </a:lnTo>
                  <a:lnTo>
                    <a:pt x="2922734" y="234169"/>
                  </a:lnTo>
                  <a:lnTo>
                    <a:pt x="2882601" y="213265"/>
                  </a:lnTo>
                  <a:lnTo>
                    <a:pt x="2841938" y="193253"/>
                  </a:lnTo>
                  <a:lnTo>
                    <a:pt x="2800759" y="174148"/>
                  </a:lnTo>
                  <a:lnTo>
                    <a:pt x="2759076" y="155961"/>
                  </a:lnTo>
                  <a:lnTo>
                    <a:pt x="2716903" y="138707"/>
                  </a:lnTo>
                  <a:lnTo>
                    <a:pt x="2674252" y="122398"/>
                  </a:lnTo>
                  <a:lnTo>
                    <a:pt x="2631136" y="107047"/>
                  </a:lnTo>
                  <a:lnTo>
                    <a:pt x="2587569" y="92666"/>
                  </a:lnTo>
                  <a:lnTo>
                    <a:pt x="2543564" y="79270"/>
                  </a:lnTo>
                  <a:lnTo>
                    <a:pt x="2499133" y="66871"/>
                  </a:lnTo>
                  <a:lnTo>
                    <a:pt x="2454289" y="55482"/>
                  </a:lnTo>
                  <a:lnTo>
                    <a:pt x="2409046" y="45116"/>
                  </a:lnTo>
                  <a:lnTo>
                    <a:pt x="2363416" y="35785"/>
                  </a:lnTo>
                  <a:lnTo>
                    <a:pt x="2317413" y="27504"/>
                  </a:lnTo>
                  <a:lnTo>
                    <a:pt x="2271050" y="20285"/>
                  </a:lnTo>
                  <a:lnTo>
                    <a:pt x="2224339" y="14141"/>
                  </a:lnTo>
                  <a:lnTo>
                    <a:pt x="2177293" y="9085"/>
                  </a:lnTo>
                  <a:lnTo>
                    <a:pt x="2129926" y="5129"/>
                  </a:lnTo>
                  <a:lnTo>
                    <a:pt x="2082250" y="2288"/>
                  </a:lnTo>
                  <a:lnTo>
                    <a:pt x="2034279" y="574"/>
                  </a:lnTo>
                  <a:lnTo>
                    <a:pt x="1986025" y="0"/>
                  </a:lnTo>
                  <a:close/>
                </a:path>
              </a:pathLst>
            </a:custGeom>
            <a:ln w="38099">
              <a:solidFill>
                <a:srgbClr val="58864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266065" marR="5080" indent="-254000">
              <a:lnSpc>
                <a:spcPts val="5100"/>
              </a:lnSpc>
              <a:spcBef>
                <a:spcPts val="259"/>
              </a:spcBef>
            </a:pPr>
            <a:r>
              <a:rPr dirty="0" sz="4300" spc="-45"/>
              <a:t>Universal</a:t>
            </a:r>
            <a:r>
              <a:rPr dirty="0" sz="4300" spc="-250"/>
              <a:t> </a:t>
            </a:r>
            <a:r>
              <a:rPr dirty="0" sz="4300" spc="-155"/>
              <a:t>functions </a:t>
            </a:r>
            <a:r>
              <a:rPr dirty="0" sz="4300" spc="-70"/>
              <a:t>and</a:t>
            </a:r>
            <a:r>
              <a:rPr dirty="0" sz="4300" spc="-254"/>
              <a:t> </a:t>
            </a:r>
            <a:r>
              <a:rPr dirty="0" sz="4300" spc="-60"/>
              <a:t>broadcasting</a:t>
            </a:r>
            <a:endParaRPr sz="4300"/>
          </a:p>
        </p:txBody>
      </p:sp>
      <p:grpSp>
        <p:nvGrpSpPr>
          <p:cNvPr id="14" name="object 14" descr=""/>
          <p:cNvGrpSpPr/>
          <p:nvPr/>
        </p:nvGrpSpPr>
        <p:grpSpPr>
          <a:xfrm>
            <a:off x="6444720" y="3943746"/>
            <a:ext cx="4447540" cy="1898650"/>
            <a:chOff x="6444720" y="3943746"/>
            <a:chExt cx="4447540" cy="189865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7066" y="3943746"/>
              <a:ext cx="1506669" cy="1745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4720" y="3943746"/>
              <a:ext cx="4447314" cy="1898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2025-04-16T13:20:57Z</dcterms:created>
  <dcterms:modified xsi:type="dcterms:W3CDTF">2025-04-16T13:20:57Z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2025-04-16T00:00:00Z</vt:filetime>
  </property>
  <property fmtid="{D5CDD505-2E9C-101B-9397-08002B2CF9AE}" pid="3" name="Producer">
    <vt:lpwstr>Skia/PDF m82</vt:lpwstr>
  </property>
  <property fmtid="{D5CDD505-2E9C-101B-9397-08002B2CF9AE}" pid="4" name="LastSaved">
    <vt:filetime>2025-04-16T00:00:00Z</vt:filetime>
  </property>
</Properties>
</file>